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 id="2147483760" r:id="rId2"/>
  </p:sldMasterIdLst>
  <p:notesMasterIdLst>
    <p:notesMasterId r:id="rId19"/>
  </p:notesMasterIdLst>
  <p:handoutMasterIdLst>
    <p:handoutMasterId r:id="rId20"/>
  </p:handoutMasterIdLst>
  <p:sldIdLst>
    <p:sldId id="482" r:id="rId3"/>
    <p:sldId id="496" r:id="rId4"/>
    <p:sldId id="485" r:id="rId5"/>
    <p:sldId id="490" r:id="rId6"/>
    <p:sldId id="491" r:id="rId7"/>
    <p:sldId id="495" r:id="rId8"/>
    <p:sldId id="493" r:id="rId9"/>
    <p:sldId id="494" r:id="rId10"/>
    <p:sldId id="486" r:id="rId11"/>
    <p:sldId id="256" r:id="rId12"/>
    <p:sldId id="257" r:id="rId13"/>
    <p:sldId id="488" r:id="rId14"/>
    <p:sldId id="492" r:id="rId15"/>
    <p:sldId id="498" r:id="rId16"/>
    <p:sldId id="497" r:id="rId17"/>
    <p:sldId id="489" r:id="rId18"/>
  </p:sldIdLst>
  <p:sldSz cx="10160000" cy="5715000"/>
  <p:notesSz cx="9144000" cy="6858000"/>
  <p:embeddedFontLst>
    <p:embeddedFont>
      <p:font typeface="Calibri" panose="020F0502020204030204" pitchFamily="34" charset="0"/>
      <p:regular r:id="rId21"/>
      <p:bold r:id="rId22"/>
      <p:italic r:id="rId23"/>
      <p:boldItalic r:id="rId24"/>
    </p:embeddedFont>
    <p:embeddedFont>
      <p:font typeface="Volvo Broad Pro" panose="02000606020000020004" pitchFamily="2" charset="0"/>
      <p:regular r:id="rId25"/>
    </p:embeddedFont>
    <p:embeddedFont>
      <p:font typeface="Volvo Novum" panose="020B0503040502060204" pitchFamily="34" charset="0"/>
      <p:regular r:id="rId26"/>
      <p:bold r:id="rId27"/>
      <p:italic r:id="rId28"/>
      <p:boldItalic r:id="rId29"/>
    </p:embeddedFont>
    <p:embeddedFont>
      <p:font typeface="Volvo Novum Light" panose="020B0303040502060204" pitchFamily="34" charset="0"/>
      <p:regular r:id="rId30"/>
      <p:italic r:id="rId31"/>
    </p:embeddedFont>
    <p:embeddedFont>
      <p:font typeface="Volvo Novum Medium" panose="020B0603040502060204" pitchFamily="34" charset="0"/>
      <p:regular r:id="rId32"/>
      <p:italic r:id="rId33"/>
    </p:embeddedFont>
  </p:embeddedFontLst>
  <p:defaultTextStyle>
    <a:defPPr>
      <a:defRPr lang="sv-SE"/>
    </a:defPPr>
    <a:lvl1pPr marL="0" algn="l" defTabSz="761718" rtl="0" eaLnBrk="1" latinLnBrk="0" hangingPunct="1">
      <a:defRPr sz="1499" kern="1200">
        <a:solidFill>
          <a:schemeClr val="tx1"/>
        </a:solidFill>
        <a:latin typeface="+mn-lt"/>
        <a:ea typeface="+mn-ea"/>
        <a:cs typeface="+mn-cs"/>
      </a:defRPr>
    </a:lvl1pPr>
    <a:lvl2pPr marL="380859" algn="l" defTabSz="761718" rtl="0" eaLnBrk="1" latinLnBrk="0" hangingPunct="1">
      <a:defRPr sz="1499" kern="1200">
        <a:solidFill>
          <a:schemeClr val="tx1"/>
        </a:solidFill>
        <a:latin typeface="+mn-lt"/>
        <a:ea typeface="+mn-ea"/>
        <a:cs typeface="+mn-cs"/>
      </a:defRPr>
    </a:lvl2pPr>
    <a:lvl3pPr marL="761718" algn="l" defTabSz="761718" rtl="0" eaLnBrk="1" latinLnBrk="0" hangingPunct="1">
      <a:defRPr sz="1499" kern="1200">
        <a:solidFill>
          <a:schemeClr val="tx1"/>
        </a:solidFill>
        <a:latin typeface="+mn-lt"/>
        <a:ea typeface="+mn-ea"/>
        <a:cs typeface="+mn-cs"/>
      </a:defRPr>
    </a:lvl3pPr>
    <a:lvl4pPr marL="1142577" algn="l" defTabSz="761718" rtl="0" eaLnBrk="1" latinLnBrk="0" hangingPunct="1">
      <a:defRPr sz="1499" kern="1200">
        <a:solidFill>
          <a:schemeClr val="tx1"/>
        </a:solidFill>
        <a:latin typeface="+mn-lt"/>
        <a:ea typeface="+mn-ea"/>
        <a:cs typeface="+mn-cs"/>
      </a:defRPr>
    </a:lvl4pPr>
    <a:lvl5pPr marL="1523436" algn="l" defTabSz="761718" rtl="0" eaLnBrk="1" latinLnBrk="0" hangingPunct="1">
      <a:defRPr sz="1499" kern="1200">
        <a:solidFill>
          <a:schemeClr val="tx1"/>
        </a:solidFill>
        <a:latin typeface="+mn-lt"/>
        <a:ea typeface="+mn-ea"/>
        <a:cs typeface="+mn-cs"/>
      </a:defRPr>
    </a:lvl5pPr>
    <a:lvl6pPr marL="1904295" algn="l" defTabSz="761718" rtl="0" eaLnBrk="1" latinLnBrk="0" hangingPunct="1">
      <a:defRPr sz="1499" kern="1200">
        <a:solidFill>
          <a:schemeClr val="tx1"/>
        </a:solidFill>
        <a:latin typeface="+mn-lt"/>
        <a:ea typeface="+mn-ea"/>
        <a:cs typeface="+mn-cs"/>
      </a:defRPr>
    </a:lvl6pPr>
    <a:lvl7pPr marL="2285154" algn="l" defTabSz="761718" rtl="0" eaLnBrk="1" latinLnBrk="0" hangingPunct="1">
      <a:defRPr sz="1499" kern="1200">
        <a:solidFill>
          <a:schemeClr val="tx1"/>
        </a:solidFill>
        <a:latin typeface="+mn-lt"/>
        <a:ea typeface="+mn-ea"/>
        <a:cs typeface="+mn-cs"/>
      </a:defRPr>
    </a:lvl7pPr>
    <a:lvl8pPr marL="2666013" algn="l" defTabSz="761718" rtl="0" eaLnBrk="1" latinLnBrk="0" hangingPunct="1">
      <a:defRPr sz="1499" kern="1200">
        <a:solidFill>
          <a:schemeClr val="tx1"/>
        </a:solidFill>
        <a:latin typeface="+mn-lt"/>
        <a:ea typeface="+mn-ea"/>
        <a:cs typeface="+mn-cs"/>
      </a:defRPr>
    </a:lvl8pPr>
    <a:lvl9pPr marL="3046872" algn="l" defTabSz="761718" rtl="0" eaLnBrk="1" latinLnBrk="0" hangingPunct="1">
      <a:defRPr sz="1499" kern="1200">
        <a:solidFill>
          <a:schemeClr val="tx1"/>
        </a:solidFill>
        <a:latin typeface="+mn-lt"/>
        <a:ea typeface="+mn-ea"/>
        <a:cs typeface="+mn-cs"/>
      </a:defRPr>
    </a:lvl9pPr>
  </p:defaultTextStyle>
  <p:extLst>
    <p:ext uri="{521415D9-36F7-43E2-AB2F-B90AF26B5E84}">
      <p14:sectionLst xmlns:p14="http://schemas.microsoft.com/office/powerpoint/2010/main">
        <p14:section name="Volvo Cars" id="{4FEFBD6D-607F-114B-812C-22ECD031E51E}">
          <p14:sldIdLst>
            <p14:sldId id="482"/>
            <p14:sldId id="496"/>
            <p14:sldId id="485"/>
            <p14:sldId id="490"/>
            <p14:sldId id="491"/>
            <p14:sldId id="495"/>
            <p14:sldId id="493"/>
            <p14:sldId id="494"/>
            <p14:sldId id="486"/>
            <p14:sldId id="256"/>
            <p14:sldId id="257"/>
            <p14:sldId id="488"/>
            <p14:sldId id="492"/>
            <p14:sldId id="498"/>
            <p14:sldId id="497"/>
            <p14:sldId id="48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4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3" autoAdjust="0"/>
    <p:restoredTop sz="89043" autoAdjust="0"/>
  </p:normalViewPr>
  <p:slideViewPr>
    <p:cSldViewPr snapToObjects="1">
      <p:cViewPr varScale="1">
        <p:scale>
          <a:sx n="133" d="100"/>
          <a:sy n="133" d="100"/>
        </p:scale>
        <p:origin x="536" y="19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Objects="1">
      <p:cViewPr varScale="1">
        <p:scale>
          <a:sx n="157" d="100"/>
          <a:sy n="157" d="100"/>
        </p:scale>
        <p:origin x="4040"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EC26CC-4617-E445-9EFD-D49D2B6AD6C0}"/>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sv-SE"/>
          </a:p>
        </p:txBody>
      </p:sp>
      <p:sp>
        <p:nvSpPr>
          <p:cNvPr id="3" name="Date Placeholder 2">
            <a:extLst>
              <a:ext uri="{FF2B5EF4-FFF2-40B4-BE49-F238E27FC236}">
                <a16:creationId xmlns:a16="http://schemas.microsoft.com/office/drawing/2014/main" id="{0A8B21F2-27C0-884C-819E-658964289E0A}"/>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AB575A68-DBD8-F545-95B5-9D8AB0F5C978}" type="datetimeFigureOut">
              <a:rPr lang="sv-SE" smtClean="0"/>
              <a:t>2021-06-25</a:t>
            </a:fld>
            <a:endParaRPr lang="sv-SE"/>
          </a:p>
        </p:txBody>
      </p:sp>
      <p:sp>
        <p:nvSpPr>
          <p:cNvPr id="4" name="Footer Placeholder 3">
            <a:extLst>
              <a:ext uri="{FF2B5EF4-FFF2-40B4-BE49-F238E27FC236}">
                <a16:creationId xmlns:a16="http://schemas.microsoft.com/office/drawing/2014/main" id="{EAD1E00E-2E2F-B84E-9F0E-6BDA0DD03A25}"/>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a:extLst>
              <a:ext uri="{FF2B5EF4-FFF2-40B4-BE49-F238E27FC236}">
                <a16:creationId xmlns:a16="http://schemas.microsoft.com/office/drawing/2014/main" id="{BFAEB69E-E245-C146-A4C9-DF8D9F877FD0}"/>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375BFCC3-21E5-1C44-8EF0-15563315C363}" type="slidenum">
              <a:rPr lang="sv-SE" smtClean="0"/>
              <a:t>‹#›</a:t>
            </a:fld>
            <a:endParaRPr lang="sv-SE"/>
          </a:p>
        </p:txBody>
      </p:sp>
    </p:spTree>
    <p:extLst>
      <p:ext uri="{BB962C8B-B14F-4D97-AF65-F5344CB8AC3E}">
        <p14:creationId xmlns:p14="http://schemas.microsoft.com/office/powerpoint/2010/main" val="36606257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98797AD-3876-EF40-84D5-36A6A690AD8C}" type="datetimeFigureOut">
              <a:rPr lang="sv-SE" smtClean="0"/>
              <a:t>2021-06-25</a:t>
            </a:fld>
            <a:endParaRPr lang="sv-SE"/>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518F6A8-7047-8E44-8143-20FA4495195F}" type="slidenum">
              <a:rPr lang="sv-SE" smtClean="0"/>
              <a:t>‹#›</a:t>
            </a:fld>
            <a:endParaRPr lang="sv-SE"/>
          </a:p>
        </p:txBody>
      </p:sp>
    </p:spTree>
    <p:extLst>
      <p:ext uri="{BB962C8B-B14F-4D97-AF65-F5344CB8AC3E}">
        <p14:creationId xmlns:p14="http://schemas.microsoft.com/office/powerpoint/2010/main" val="3439661484"/>
      </p:ext>
    </p:extLst>
  </p:cSld>
  <p:clrMap bg1="lt1" tx1="dk1" bg2="lt2" tx2="dk2" accent1="accent1" accent2="accent2" accent3="accent3" accent4="accent4" accent5="accent5" accent6="accent6" hlink="hlink" folHlink="folHlink"/>
  <p:notesStyle>
    <a:lvl1pPr marL="0" algn="l" defTabSz="761718" rtl="0" eaLnBrk="1" latinLnBrk="0" hangingPunct="1">
      <a:defRPr sz="1000" kern="1200">
        <a:solidFill>
          <a:schemeClr val="tx1"/>
        </a:solidFill>
        <a:latin typeface="+mn-lt"/>
        <a:ea typeface="+mn-ea"/>
        <a:cs typeface="+mn-cs"/>
      </a:defRPr>
    </a:lvl1pPr>
    <a:lvl2pPr marL="380859" algn="l" defTabSz="761718" rtl="0" eaLnBrk="1" latinLnBrk="0" hangingPunct="1">
      <a:defRPr sz="1000" kern="1200">
        <a:solidFill>
          <a:schemeClr val="tx1"/>
        </a:solidFill>
        <a:latin typeface="+mn-lt"/>
        <a:ea typeface="+mn-ea"/>
        <a:cs typeface="+mn-cs"/>
      </a:defRPr>
    </a:lvl2pPr>
    <a:lvl3pPr marL="761718" algn="l" defTabSz="761718" rtl="0" eaLnBrk="1" latinLnBrk="0" hangingPunct="1">
      <a:defRPr sz="1000" kern="1200">
        <a:solidFill>
          <a:schemeClr val="tx1"/>
        </a:solidFill>
        <a:latin typeface="+mn-lt"/>
        <a:ea typeface="+mn-ea"/>
        <a:cs typeface="+mn-cs"/>
      </a:defRPr>
    </a:lvl3pPr>
    <a:lvl4pPr marL="1142577" algn="l" defTabSz="761718" rtl="0" eaLnBrk="1" latinLnBrk="0" hangingPunct="1">
      <a:defRPr sz="1000" kern="1200">
        <a:solidFill>
          <a:schemeClr val="tx1"/>
        </a:solidFill>
        <a:latin typeface="+mn-lt"/>
        <a:ea typeface="+mn-ea"/>
        <a:cs typeface="+mn-cs"/>
      </a:defRPr>
    </a:lvl4pPr>
    <a:lvl5pPr marL="1523436" algn="l" defTabSz="761718" rtl="0" eaLnBrk="1" latinLnBrk="0" hangingPunct="1">
      <a:defRPr sz="1000" kern="1200">
        <a:solidFill>
          <a:schemeClr val="tx1"/>
        </a:solidFill>
        <a:latin typeface="+mn-lt"/>
        <a:ea typeface="+mn-ea"/>
        <a:cs typeface="+mn-cs"/>
      </a:defRPr>
    </a:lvl5pPr>
    <a:lvl6pPr marL="1904295" algn="l" defTabSz="761718" rtl="0" eaLnBrk="1" latinLnBrk="0" hangingPunct="1">
      <a:defRPr sz="1000" kern="1200">
        <a:solidFill>
          <a:schemeClr val="tx1"/>
        </a:solidFill>
        <a:latin typeface="+mn-lt"/>
        <a:ea typeface="+mn-ea"/>
        <a:cs typeface="+mn-cs"/>
      </a:defRPr>
    </a:lvl6pPr>
    <a:lvl7pPr marL="2285154" algn="l" defTabSz="761718" rtl="0" eaLnBrk="1" latinLnBrk="0" hangingPunct="1">
      <a:defRPr sz="1000" kern="1200">
        <a:solidFill>
          <a:schemeClr val="tx1"/>
        </a:solidFill>
        <a:latin typeface="+mn-lt"/>
        <a:ea typeface="+mn-ea"/>
        <a:cs typeface="+mn-cs"/>
      </a:defRPr>
    </a:lvl7pPr>
    <a:lvl8pPr marL="2666013" algn="l" defTabSz="761718" rtl="0" eaLnBrk="1" latinLnBrk="0" hangingPunct="1">
      <a:defRPr sz="1000" kern="1200">
        <a:solidFill>
          <a:schemeClr val="tx1"/>
        </a:solidFill>
        <a:latin typeface="+mn-lt"/>
        <a:ea typeface="+mn-ea"/>
        <a:cs typeface="+mn-cs"/>
      </a:defRPr>
    </a:lvl8pPr>
    <a:lvl9pPr marL="3046872" algn="l" defTabSz="761718" rtl="0" eaLnBrk="1" latinLnBrk="0" hangingPunct="1">
      <a:defRPr sz="10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375CE769-8DF4-401B-B582-7F7A931D5B5D}"/>
              </a:ext>
            </a:extLst>
          </p:cNvPr>
          <p:cNvSpPr>
            <a:spLocks noGrp="1"/>
          </p:cNvSpPr>
          <p:nvPr>
            <p:ph type="pic" sz="quarter" idx="16" hasCustomPrompt="1"/>
          </p:nvPr>
        </p:nvSpPr>
        <p:spPr>
          <a:xfrm>
            <a:off x="1" y="0"/>
            <a:ext cx="10160000" cy="5715000"/>
          </a:xfrm>
          <a:noFill/>
        </p:spPr>
        <p:txBody>
          <a:bodyPr lIns="2520000" tIns="180000" rIns="0" anchor="ctr" anchorCtr="1">
            <a:normAutofit/>
          </a:bodyPr>
          <a:lstStyle>
            <a:lvl1pPr>
              <a:defRPr sz="1100" i="1">
                <a:solidFill>
                  <a:schemeClr val="tx1">
                    <a:lumMod val="50000"/>
                    <a:lumOff val="50000"/>
                  </a:schemeClr>
                </a:solidFill>
              </a:defRPr>
            </a:lvl1pPr>
          </a:lstStyle>
          <a:p>
            <a:r>
              <a:rPr lang="sv-SE" dirty="0"/>
              <a:t>&lt;&lt; </a:t>
            </a:r>
            <a:r>
              <a:rPr lang="sv-SE" dirty="0" err="1"/>
              <a:t>Click</a:t>
            </a:r>
            <a:r>
              <a:rPr lang="sv-SE" dirty="0"/>
              <a:t> to </a:t>
            </a:r>
            <a:r>
              <a:rPr lang="sv-SE" dirty="0" err="1"/>
              <a:t>add</a:t>
            </a:r>
            <a:r>
              <a:rPr lang="sv-SE" dirty="0"/>
              <a:t> </a:t>
            </a:r>
            <a:r>
              <a:rPr lang="sv-SE" dirty="0" err="1"/>
              <a:t>light</a:t>
            </a:r>
            <a:r>
              <a:rPr lang="sv-SE" dirty="0"/>
              <a:t> </a:t>
            </a:r>
            <a:br>
              <a:rPr lang="sv-SE" dirty="0"/>
            </a:br>
            <a:r>
              <a:rPr lang="sv-SE" dirty="0"/>
              <a:t>      </a:t>
            </a:r>
            <a:r>
              <a:rPr lang="sv-SE" dirty="0" err="1"/>
              <a:t>background</a:t>
            </a:r>
            <a:r>
              <a:rPr lang="sv-SE" dirty="0"/>
              <a:t> image or </a:t>
            </a:r>
            <a:r>
              <a:rPr lang="sv-SE" dirty="0" err="1"/>
              <a:t>leave</a:t>
            </a:r>
            <a:r>
              <a:rPr lang="sv-SE" dirty="0"/>
              <a:t> </a:t>
            </a:r>
            <a:r>
              <a:rPr lang="sv-SE" dirty="0" err="1"/>
              <a:t>white</a:t>
            </a:r>
            <a:endParaRPr lang="en-US" dirty="0"/>
          </a:p>
        </p:txBody>
      </p:sp>
      <p:sp>
        <p:nvSpPr>
          <p:cNvPr id="3" name="Text Placeholder 2">
            <a:extLst>
              <a:ext uri="{FF2B5EF4-FFF2-40B4-BE49-F238E27FC236}">
                <a16:creationId xmlns:a16="http://schemas.microsoft.com/office/drawing/2014/main" id="{99C8AA38-B029-0F43-B47A-A9C35BAC0916}"/>
              </a:ext>
            </a:extLst>
          </p:cNvPr>
          <p:cNvSpPr>
            <a:spLocks noGrp="1"/>
          </p:cNvSpPr>
          <p:nvPr>
            <p:ph type="body" sz="quarter" idx="14" hasCustomPrompt="1"/>
          </p:nvPr>
        </p:nvSpPr>
        <p:spPr>
          <a:xfrm>
            <a:off x="2181679" y="505355"/>
            <a:ext cx="5796643" cy="368236"/>
          </a:xfrm>
        </p:spPr>
        <p:txBody>
          <a:bodyPr>
            <a:noAutofit/>
          </a:bodyPr>
          <a:lstStyle>
            <a:lvl1pPr algn="ctr">
              <a:spcAft>
                <a:spcPts val="0"/>
              </a:spcAft>
              <a:defRPr sz="1100" b="0" i="1">
                <a:solidFill>
                  <a:schemeClr val="tx1">
                    <a:lumMod val="50000"/>
                    <a:lumOff val="50000"/>
                  </a:schemeClr>
                </a:solidFill>
                <a:latin typeface="Volvo Novum Light" panose="020B0303040502060204" pitchFamily="34" charset="77"/>
              </a:defRPr>
            </a:lvl1pPr>
            <a:lvl2pPr algn="ctr">
              <a:defRPr sz="1111" b="0" i="1">
                <a:solidFill>
                  <a:schemeClr val="bg2"/>
                </a:solidFill>
                <a:latin typeface="Volvo Novum Light" panose="020B0303040502060204" pitchFamily="34" charset="77"/>
              </a:defRPr>
            </a:lvl2pPr>
            <a:lvl3pPr algn="ctr">
              <a:defRPr sz="1111" b="0" i="1">
                <a:solidFill>
                  <a:schemeClr val="bg2"/>
                </a:solidFill>
                <a:latin typeface="Volvo Novum Light" panose="020B0303040502060204" pitchFamily="34" charset="77"/>
              </a:defRPr>
            </a:lvl3pPr>
            <a:lvl4pPr algn="ctr">
              <a:defRPr sz="1111" b="0" i="1">
                <a:solidFill>
                  <a:schemeClr val="bg2"/>
                </a:solidFill>
                <a:latin typeface="Volvo Novum Light" panose="020B0303040502060204" pitchFamily="34" charset="77"/>
              </a:defRPr>
            </a:lvl4pPr>
            <a:lvl5pPr algn="ctr">
              <a:defRPr sz="1111" b="0" i="1">
                <a:solidFill>
                  <a:schemeClr val="bg2"/>
                </a:solidFill>
                <a:latin typeface="Volvo Novum Light" panose="020B0303040502060204" pitchFamily="34" charset="77"/>
              </a:defRPr>
            </a:lvl5pPr>
          </a:lstStyle>
          <a:p>
            <a:pPr lvl="0"/>
            <a:r>
              <a:rPr lang="en-GB" dirty="0"/>
              <a:t>Please note: Logo must be visible on every page. </a:t>
            </a:r>
            <a:br>
              <a:rPr lang="en-GB" dirty="0"/>
            </a:br>
            <a:r>
              <a:rPr lang="en-GB" dirty="0"/>
              <a:t>Use only one (1) title page per presentation.</a:t>
            </a:r>
          </a:p>
        </p:txBody>
      </p:sp>
      <p:sp>
        <p:nvSpPr>
          <p:cNvPr id="16" name="Title 1">
            <a:extLst>
              <a:ext uri="{FF2B5EF4-FFF2-40B4-BE49-F238E27FC236}">
                <a16:creationId xmlns:a16="http://schemas.microsoft.com/office/drawing/2014/main" id="{FD345CC0-82DA-7048-839A-198E806AE622}"/>
              </a:ext>
            </a:extLst>
          </p:cNvPr>
          <p:cNvSpPr>
            <a:spLocks noGrp="1"/>
          </p:cNvSpPr>
          <p:nvPr>
            <p:ph type="ctrTitle" hasCustomPrompt="1"/>
          </p:nvPr>
        </p:nvSpPr>
        <p:spPr>
          <a:xfrm>
            <a:off x="400266" y="1497772"/>
            <a:ext cx="9318916" cy="440147"/>
          </a:xfrm>
          <a:prstGeom prst="rect">
            <a:avLst/>
          </a:prstGeom>
        </p:spPr>
        <p:txBody>
          <a:bodyPr lIns="0" anchor="t" anchorCtr="0">
            <a:noAutofit/>
          </a:bodyPr>
          <a:lstStyle>
            <a:lvl1pPr algn="ctr">
              <a:lnSpc>
                <a:spcPts val="4221"/>
              </a:lnSpc>
              <a:defRPr sz="3200" b="0" spc="0" baseline="0">
                <a:latin typeface="Volvo Novum Medium" panose="020B0603040502060204" pitchFamily="34" charset="0"/>
              </a:defRPr>
            </a:lvl1pPr>
            <a:lvl2pPr algn="ctr">
              <a:defRPr sz="3665">
                <a:latin typeface="Volvo Broad Pro" panose="02000606020000020004" pitchFamily="2" charset="0"/>
              </a:defRPr>
            </a:lvl2pPr>
          </a:lstStyle>
          <a:p>
            <a:pPr lvl="0"/>
            <a:r>
              <a:rPr lang="en-GB" noProof="0" dirty="0"/>
              <a:t>Click to add presentation title</a:t>
            </a:r>
          </a:p>
        </p:txBody>
      </p:sp>
      <p:sp>
        <p:nvSpPr>
          <p:cNvPr id="8" name="Footer Placeholder 3">
            <a:extLst>
              <a:ext uri="{FF2B5EF4-FFF2-40B4-BE49-F238E27FC236}">
                <a16:creationId xmlns:a16="http://schemas.microsoft.com/office/drawing/2014/main" id="{AED13851-EF01-4D05-B0AC-702AA06FDF61}"/>
              </a:ext>
            </a:extLst>
          </p:cNvPr>
          <p:cNvSpPr>
            <a:spLocks noGrp="1"/>
          </p:cNvSpPr>
          <p:nvPr>
            <p:ph type="ftr" sz="quarter" idx="18"/>
          </p:nvPr>
        </p:nvSpPr>
        <p:spPr>
          <a:xfrm>
            <a:off x="1569610" y="5017740"/>
            <a:ext cx="7020780" cy="191905"/>
          </a:xfrm>
        </p:spPr>
        <p:txBody>
          <a:bodyPr/>
          <a:lstStyle>
            <a:lvl1pPr algn="ctr">
              <a:defRPr sz="1200">
                <a:solidFill>
                  <a:schemeClr val="tx1"/>
                </a:solidFill>
              </a:defRPr>
            </a:lvl1pPr>
          </a:lstStyle>
          <a:p>
            <a:r>
              <a:rPr lang="en-US"/>
              <a:t>BRF Bokenäs</a:t>
            </a:r>
            <a:endParaRPr lang="en-GB" dirty="0"/>
          </a:p>
        </p:txBody>
      </p:sp>
      <p:sp>
        <p:nvSpPr>
          <p:cNvPr id="6" name="Date Placeholder 2">
            <a:extLst>
              <a:ext uri="{FF2B5EF4-FFF2-40B4-BE49-F238E27FC236}">
                <a16:creationId xmlns:a16="http://schemas.microsoft.com/office/drawing/2014/main" id="{856E88E5-F6FC-4B6D-8803-A80C8B0B84B4}"/>
              </a:ext>
            </a:extLst>
          </p:cNvPr>
          <p:cNvSpPr>
            <a:spLocks noGrp="1"/>
          </p:cNvSpPr>
          <p:nvPr>
            <p:ph type="dt" sz="half" idx="2"/>
          </p:nvPr>
        </p:nvSpPr>
        <p:spPr>
          <a:xfrm>
            <a:off x="4424846" y="5305772"/>
            <a:ext cx="1310309" cy="191905"/>
          </a:xfrm>
          <a:prstGeom prst="rect">
            <a:avLst/>
          </a:prstGeom>
        </p:spPr>
        <p:txBody>
          <a:bodyPr lIns="0" tIns="0" rIns="0" bIns="0" anchor="ctr" anchorCtr="0"/>
          <a:lstStyle>
            <a:lvl1pPr marL="8817" indent="0" algn="ctr">
              <a:tabLst/>
              <a:defRPr sz="1000" b="0" i="0">
                <a:solidFill>
                  <a:schemeClr val="tx1"/>
                </a:solidFill>
                <a:latin typeface="Volvo Novum Light" panose="020B0303040502060204" pitchFamily="34" charset="77"/>
              </a:defRPr>
            </a:lvl1pPr>
          </a:lstStyle>
          <a:p>
            <a:r>
              <a:rPr lang="sv-SE"/>
              <a:t>2021.06.19</a:t>
            </a:r>
            <a:endParaRPr lang="en-GB" dirty="0"/>
          </a:p>
        </p:txBody>
      </p:sp>
    </p:spTree>
    <p:extLst>
      <p:ext uri="{BB962C8B-B14F-4D97-AF65-F5344CB8AC3E}">
        <p14:creationId xmlns:p14="http://schemas.microsoft.com/office/powerpoint/2010/main" val="40399821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media">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1885DC9-6B32-4D57-A7C4-86285ACDBB1C}"/>
              </a:ext>
            </a:extLst>
          </p:cNvPr>
          <p:cNvSpPr>
            <a:spLocks noGrp="1"/>
          </p:cNvSpPr>
          <p:nvPr>
            <p:ph sz="quarter" idx="35" hasCustomPrompt="1"/>
          </p:nvPr>
        </p:nvSpPr>
        <p:spPr>
          <a:xfrm>
            <a:off x="400267" y="1497083"/>
            <a:ext cx="4519277" cy="3840564"/>
          </a:xfrm>
          <a:solidFill>
            <a:schemeClr val="bg1">
              <a:lumMod val="85000"/>
            </a:schemeClr>
          </a:solidFill>
        </p:spPr>
        <p:txBody>
          <a:bodyPr tIns="1044000" anchor="ctr" anchorCtr="1">
            <a:normAutofit/>
          </a:bodyPr>
          <a:lstStyle>
            <a:lvl1pPr>
              <a:defRPr sz="1000" i="1"/>
            </a:lvl1pPr>
          </a:lstStyle>
          <a:p>
            <a:pPr lvl="0"/>
            <a:r>
              <a:rPr lang="en-GB" noProof="0" dirty="0"/>
              <a:t>Click to add image, graph or other media</a:t>
            </a:r>
          </a:p>
        </p:txBody>
      </p:sp>
      <p:sp>
        <p:nvSpPr>
          <p:cNvPr id="12" name="Title Placeholder 10">
            <a:extLst>
              <a:ext uri="{FF2B5EF4-FFF2-40B4-BE49-F238E27FC236}">
                <a16:creationId xmlns:a16="http://schemas.microsoft.com/office/drawing/2014/main" id="{78C2355D-A248-4789-AF51-E9064DBB7582}"/>
              </a:ext>
            </a:extLst>
          </p:cNvPr>
          <p:cNvSpPr>
            <a:spLocks noGrp="1"/>
          </p:cNvSpPr>
          <p:nvPr>
            <p:ph type="title" hasCustomPrompt="1"/>
          </p:nvPr>
        </p:nvSpPr>
        <p:spPr>
          <a:xfrm>
            <a:off x="400266" y="897887"/>
            <a:ext cx="9319132" cy="359378"/>
          </a:xfrm>
          <a:prstGeom prst="rect">
            <a:avLst/>
          </a:prstGeom>
        </p:spPr>
        <p:txBody>
          <a:bodyPr vert="horz" lIns="0" tIns="0" rIns="0" bIns="0" rtlCol="0" anchor="b" anchorCtr="0">
            <a:noAutofit/>
          </a:bodyPr>
          <a:lstStyle>
            <a:lvl1pPr>
              <a:defRPr/>
            </a:lvl1pPr>
          </a:lstStyle>
          <a:p>
            <a:pPr algn="l"/>
            <a:r>
              <a:rPr lang="en-GB" noProof="0" dirty="0"/>
              <a:t>Click to add heading </a:t>
            </a:r>
          </a:p>
        </p:txBody>
      </p:sp>
      <p:sp>
        <p:nvSpPr>
          <p:cNvPr id="17" name="Date Placeholder 2">
            <a:extLst>
              <a:ext uri="{FF2B5EF4-FFF2-40B4-BE49-F238E27FC236}">
                <a16:creationId xmlns:a16="http://schemas.microsoft.com/office/drawing/2014/main" id="{EBCC21B6-BCFA-477F-BE3C-354DAEB6DC72}"/>
              </a:ext>
            </a:extLst>
          </p:cNvPr>
          <p:cNvSpPr>
            <a:spLocks noGrp="1"/>
          </p:cNvSpPr>
          <p:nvPr>
            <p:ph type="dt" sz="half" idx="2"/>
          </p:nvPr>
        </p:nvSpPr>
        <p:spPr>
          <a:xfrm>
            <a:off x="400266" y="5463945"/>
            <a:ext cx="520165" cy="113514"/>
          </a:xfrm>
          <a:prstGeom prst="rect">
            <a:avLst/>
          </a:prstGeom>
        </p:spPr>
        <p:txBody>
          <a:bodyPr lIns="0" tIns="0" rIns="0" bIns="0" anchor="ctr" anchorCtr="0"/>
          <a:lstStyle>
            <a:lvl1pPr marL="8817" indent="0" algn="l">
              <a:tabLst/>
              <a:defRPr sz="600" b="0" i="0">
                <a:solidFill>
                  <a:schemeClr val="bg1">
                    <a:lumMod val="50000"/>
                  </a:schemeClr>
                </a:solidFill>
                <a:latin typeface="Volvo Novum Light" panose="020B0303040502060204" pitchFamily="34" charset="77"/>
              </a:defRPr>
            </a:lvl1pPr>
          </a:lstStyle>
          <a:p>
            <a:r>
              <a:rPr lang="sv-SE"/>
              <a:t>2021.06.19</a:t>
            </a:r>
            <a:endParaRPr lang="en-GB" dirty="0"/>
          </a:p>
        </p:txBody>
      </p:sp>
      <p:sp>
        <p:nvSpPr>
          <p:cNvPr id="18" name="Footer Placeholder 8">
            <a:extLst>
              <a:ext uri="{FF2B5EF4-FFF2-40B4-BE49-F238E27FC236}">
                <a16:creationId xmlns:a16="http://schemas.microsoft.com/office/drawing/2014/main" id="{34C5C430-CD0E-4A41-9601-B8CB63E4004C}"/>
              </a:ext>
            </a:extLst>
          </p:cNvPr>
          <p:cNvSpPr>
            <a:spLocks noGrp="1"/>
          </p:cNvSpPr>
          <p:nvPr>
            <p:ph type="ftr" sz="quarter" idx="3"/>
          </p:nvPr>
        </p:nvSpPr>
        <p:spPr>
          <a:xfrm>
            <a:off x="1200916" y="5462010"/>
            <a:ext cx="3718627" cy="115449"/>
          </a:xfrm>
          <a:prstGeom prst="rect">
            <a:avLst/>
          </a:prstGeom>
        </p:spPr>
        <p:txBody>
          <a:bodyPr lIns="0" tIns="0" rIns="0" bIns="0" anchor="ctr" anchorCtr="0"/>
          <a:lstStyle>
            <a:lvl1pPr algn="l">
              <a:defRPr sz="600" b="0" i="0">
                <a:solidFill>
                  <a:schemeClr val="bg1">
                    <a:lumMod val="50000"/>
                  </a:schemeClr>
                </a:solidFill>
                <a:latin typeface="Volvo Novum Light" panose="020B0303040502060204" pitchFamily="34" charset="77"/>
              </a:defRPr>
            </a:lvl1pPr>
          </a:lstStyle>
          <a:p>
            <a:r>
              <a:rPr lang="en-US"/>
              <a:t>BRF Bokenäs</a:t>
            </a:r>
            <a:endParaRPr lang="en-GB" dirty="0"/>
          </a:p>
        </p:txBody>
      </p:sp>
      <p:sp>
        <p:nvSpPr>
          <p:cNvPr id="19" name="Slide Number Placeholder 9">
            <a:extLst>
              <a:ext uri="{FF2B5EF4-FFF2-40B4-BE49-F238E27FC236}">
                <a16:creationId xmlns:a16="http://schemas.microsoft.com/office/drawing/2014/main" id="{A6FF38EF-AFEB-4459-8B10-B7A41ACE0BC5}"/>
              </a:ext>
            </a:extLst>
          </p:cNvPr>
          <p:cNvSpPr>
            <a:spLocks noGrp="1"/>
          </p:cNvSpPr>
          <p:nvPr>
            <p:ph type="sldNum" sz="quarter" idx="4"/>
          </p:nvPr>
        </p:nvSpPr>
        <p:spPr>
          <a:xfrm>
            <a:off x="9318391" y="5463945"/>
            <a:ext cx="401006" cy="113514"/>
          </a:xfrm>
          <a:prstGeom prst="rect">
            <a:avLst/>
          </a:prstGeom>
        </p:spPr>
        <p:txBody>
          <a:bodyPr lIns="0" tIns="0" rIns="0" bIns="0" anchor="ctr" anchorCtr="0"/>
          <a:lstStyle>
            <a:lvl1pPr algn="r">
              <a:defRPr sz="600" b="0" i="0">
                <a:solidFill>
                  <a:schemeClr val="bg1">
                    <a:lumMod val="50000"/>
                  </a:schemeClr>
                </a:solidFill>
                <a:latin typeface="Volvo Novum Light" panose="020B0303040502060204" pitchFamily="34" charset="77"/>
              </a:defRPr>
            </a:lvl1pPr>
          </a:lstStyle>
          <a:p>
            <a:fld id="{EECA8F73-ACC7-A64F-8F77-C8CBCE9A3AB4}" type="slidenum">
              <a:rPr lang="en-GB" smtClean="0"/>
              <a:pPr/>
              <a:t>‹#›</a:t>
            </a:fld>
            <a:endParaRPr lang="en-GB" dirty="0"/>
          </a:p>
        </p:txBody>
      </p:sp>
      <p:sp>
        <p:nvSpPr>
          <p:cNvPr id="20" name="Content Placeholder 2">
            <a:extLst>
              <a:ext uri="{FF2B5EF4-FFF2-40B4-BE49-F238E27FC236}">
                <a16:creationId xmlns:a16="http://schemas.microsoft.com/office/drawing/2014/main" id="{DD09F532-14A6-4F08-99F2-477F6898A06A}"/>
              </a:ext>
            </a:extLst>
          </p:cNvPr>
          <p:cNvSpPr>
            <a:spLocks noGrp="1"/>
          </p:cNvSpPr>
          <p:nvPr>
            <p:ph sz="quarter" idx="36" hasCustomPrompt="1"/>
          </p:nvPr>
        </p:nvSpPr>
        <p:spPr>
          <a:xfrm>
            <a:off x="5200120" y="1497083"/>
            <a:ext cx="4519277" cy="3840564"/>
          </a:xfrm>
          <a:solidFill>
            <a:schemeClr val="bg1">
              <a:lumMod val="85000"/>
            </a:schemeClr>
          </a:solidFill>
        </p:spPr>
        <p:txBody>
          <a:bodyPr tIns="1044000" anchor="ctr" anchorCtr="1">
            <a:normAutofit/>
          </a:bodyPr>
          <a:lstStyle>
            <a:lvl1pPr>
              <a:defRPr sz="1000" i="1"/>
            </a:lvl1pPr>
          </a:lstStyle>
          <a:p>
            <a:pPr lvl="0"/>
            <a:r>
              <a:rPr lang="en-GB" noProof="0" dirty="0"/>
              <a:t>Click to add image, graph or other media</a:t>
            </a:r>
          </a:p>
        </p:txBody>
      </p:sp>
      <p:pic>
        <p:nvPicPr>
          <p:cNvPr id="10" name="Bildobjekt 7">
            <a:extLst>
              <a:ext uri="{FF2B5EF4-FFF2-40B4-BE49-F238E27FC236}">
                <a16:creationId xmlns:a16="http://schemas.microsoft.com/office/drawing/2014/main" id="{D1C192DF-B8A3-4043-9780-7C74D899BD51}"/>
              </a:ext>
            </a:extLst>
          </p:cNvPr>
          <p:cNvPicPr>
            <a:picLocks noChangeAspect="1"/>
          </p:cNvPicPr>
          <p:nvPr userDrawn="1"/>
        </p:nvPicPr>
        <p:blipFill>
          <a:blip r:embed="rId2"/>
          <a:stretch>
            <a:fillRect/>
          </a:stretch>
        </p:blipFill>
        <p:spPr>
          <a:xfrm>
            <a:off x="4578175" y="240985"/>
            <a:ext cx="1003652" cy="93975"/>
          </a:xfrm>
          <a:prstGeom prst="rect">
            <a:avLst/>
          </a:prstGeom>
          <a:noFill/>
        </p:spPr>
      </p:pic>
    </p:spTree>
    <p:extLst>
      <p:ext uri="{BB962C8B-B14F-4D97-AF65-F5344CB8AC3E}">
        <p14:creationId xmlns:p14="http://schemas.microsoft.com/office/powerpoint/2010/main" val="6307659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edia + tex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1885DC9-6B32-4D57-A7C4-86285ACDBB1C}"/>
              </a:ext>
            </a:extLst>
          </p:cNvPr>
          <p:cNvSpPr>
            <a:spLocks noGrp="1"/>
          </p:cNvSpPr>
          <p:nvPr>
            <p:ph sz="quarter" idx="35" hasCustomPrompt="1"/>
          </p:nvPr>
        </p:nvSpPr>
        <p:spPr>
          <a:xfrm>
            <a:off x="400266" y="1497083"/>
            <a:ext cx="6118570" cy="3840564"/>
          </a:xfrm>
          <a:solidFill>
            <a:schemeClr val="bg1">
              <a:lumMod val="85000"/>
            </a:schemeClr>
          </a:solidFill>
        </p:spPr>
        <p:txBody>
          <a:bodyPr tIns="1044000" anchor="ctr" anchorCtr="1">
            <a:normAutofit/>
          </a:bodyPr>
          <a:lstStyle>
            <a:lvl1pPr>
              <a:defRPr sz="1000" i="1"/>
            </a:lvl1pPr>
          </a:lstStyle>
          <a:p>
            <a:pPr lvl="0"/>
            <a:r>
              <a:rPr lang="en-GB" noProof="0" dirty="0"/>
              <a:t>Click to add image, graph or other media</a:t>
            </a:r>
          </a:p>
        </p:txBody>
      </p:sp>
      <p:sp>
        <p:nvSpPr>
          <p:cNvPr id="16" name="Text Placeholder 3">
            <a:extLst>
              <a:ext uri="{FF2B5EF4-FFF2-40B4-BE49-F238E27FC236}">
                <a16:creationId xmlns:a16="http://schemas.microsoft.com/office/drawing/2014/main" id="{50FB03BE-D89D-A34A-8104-C71D37709542}"/>
              </a:ext>
            </a:extLst>
          </p:cNvPr>
          <p:cNvSpPr>
            <a:spLocks noGrp="1"/>
          </p:cNvSpPr>
          <p:nvPr>
            <p:ph type="body" sz="quarter" idx="22" hasCustomPrompt="1"/>
          </p:nvPr>
        </p:nvSpPr>
        <p:spPr>
          <a:xfrm>
            <a:off x="6799197" y="1497083"/>
            <a:ext cx="2919986" cy="3840564"/>
          </a:xfrm>
          <a:prstGeom prst="rect">
            <a:avLst/>
          </a:prstGeom>
        </p:spPr>
        <p:txBody>
          <a:bodyPr>
            <a:noAutofit/>
          </a:bodyPr>
          <a:lstStyle>
            <a:lvl1pPr>
              <a:defRPr sz="1400"/>
            </a:lvl1pPr>
            <a:lvl2pPr>
              <a:defRPr sz="1400"/>
            </a:lvl2pPr>
            <a:lvl3pPr>
              <a:defRPr sz="1100"/>
            </a:lvl3pPr>
            <a:lvl4pPr>
              <a:defRPr sz="1000"/>
            </a:lvl4pPr>
            <a:lvl5pPr>
              <a:defRPr sz="900"/>
            </a:lvl5pPr>
            <a:lvl6pPr>
              <a:defRPr sz="800"/>
            </a:lvl6pPr>
            <a:lvl7pPr>
              <a:defRPr sz="1000"/>
            </a:lvl7pPr>
            <a:lvl8pPr>
              <a:defRPr sz="1000"/>
            </a:lvl8pPr>
            <a:lvl9pPr>
              <a:defRPr sz="1000"/>
            </a:lvl9pPr>
          </a:lstStyle>
          <a:p>
            <a:pPr lvl="0"/>
            <a:r>
              <a:rPr lang="en-GB" noProof="0" dirty="0"/>
              <a:t>Click to add text</a:t>
            </a:r>
          </a:p>
          <a:p>
            <a:pPr lvl="1"/>
            <a:r>
              <a:rPr lang="en-GB" noProof="0" dirty="0"/>
              <a:t>First bullets</a:t>
            </a:r>
          </a:p>
          <a:p>
            <a:pPr lvl="2"/>
            <a:r>
              <a:rPr lang="en-GB" noProof="0" dirty="0"/>
              <a:t>Second bullets</a:t>
            </a:r>
          </a:p>
          <a:p>
            <a:pPr lvl="3"/>
            <a:r>
              <a:rPr lang="en-GB" noProof="0" dirty="0"/>
              <a:t>Third bullets</a:t>
            </a:r>
          </a:p>
          <a:p>
            <a:pPr lvl="4"/>
            <a:r>
              <a:rPr lang="en-GB" noProof="0" dirty="0"/>
              <a:t>Fourth bullets</a:t>
            </a:r>
          </a:p>
          <a:p>
            <a:pPr lvl="5"/>
            <a:r>
              <a:rPr lang="en-GB" noProof="0" dirty="0"/>
              <a:t>Fifth bullets</a:t>
            </a:r>
          </a:p>
        </p:txBody>
      </p:sp>
      <p:sp>
        <p:nvSpPr>
          <p:cNvPr id="12" name="Title Placeholder 10">
            <a:extLst>
              <a:ext uri="{FF2B5EF4-FFF2-40B4-BE49-F238E27FC236}">
                <a16:creationId xmlns:a16="http://schemas.microsoft.com/office/drawing/2014/main" id="{78C2355D-A248-4789-AF51-E9064DBB7582}"/>
              </a:ext>
            </a:extLst>
          </p:cNvPr>
          <p:cNvSpPr>
            <a:spLocks noGrp="1"/>
          </p:cNvSpPr>
          <p:nvPr>
            <p:ph type="title" hasCustomPrompt="1"/>
          </p:nvPr>
        </p:nvSpPr>
        <p:spPr>
          <a:xfrm>
            <a:off x="400266" y="897887"/>
            <a:ext cx="9319132" cy="359378"/>
          </a:xfrm>
          <a:prstGeom prst="rect">
            <a:avLst/>
          </a:prstGeom>
        </p:spPr>
        <p:txBody>
          <a:bodyPr vert="horz" lIns="0" tIns="0" rIns="0" bIns="0" rtlCol="0" anchor="b" anchorCtr="0">
            <a:noAutofit/>
          </a:bodyPr>
          <a:lstStyle>
            <a:lvl1pPr>
              <a:defRPr/>
            </a:lvl1pPr>
          </a:lstStyle>
          <a:p>
            <a:pPr algn="l"/>
            <a:r>
              <a:rPr lang="en-GB" noProof="0" dirty="0"/>
              <a:t>Click to add heading </a:t>
            </a:r>
          </a:p>
        </p:txBody>
      </p:sp>
      <p:sp>
        <p:nvSpPr>
          <p:cNvPr id="17" name="Date Placeholder 2">
            <a:extLst>
              <a:ext uri="{FF2B5EF4-FFF2-40B4-BE49-F238E27FC236}">
                <a16:creationId xmlns:a16="http://schemas.microsoft.com/office/drawing/2014/main" id="{EBCC21B6-BCFA-477F-BE3C-354DAEB6DC72}"/>
              </a:ext>
            </a:extLst>
          </p:cNvPr>
          <p:cNvSpPr>
            <a:spLocks noGrp="1"/>
          </p:cNvSpPr>
          <p:nvPr>
            <p:ph type="dt" sz="half" idx="2"/>
          </p:nvPr>
        </p:nvSpPr>
        <p:spPr>
          <a:xfrm>
            <a:off x="400266" y="5463945"/>
            <a:ext cx="520165" cy="113514"/>
          </a:xfrm>
          <a:prstGeom prst="rect">
            <a:avLst/>
          </a:prstGeom>
        </p:spPr>
        <p:txBody>
          <a:bodyPr lIns="0" tIns="0" rIns="0" bIns="0" anchor="ctr" anchorCtr="0"/>
          <a:lstStyle>
            <a:lvl1pPr marL="8817" indent="0" algn="l">
              <a:tabLst/>
              <a:defRPr sz="600" b="0" i="0">
                <a:solidFill>
                  <a:schemeClr val="bg1">
                    <a:lumMod val="50000"/>
                  </a:schemeClr>
                </a:solidFill>
                <a:latin typeface="Volvo Novum Light" panose="020B0303040502060204" pitchFamily="34" charset="77"/>
              </a:defRPr>
            </a:lvl1pPr>
          </a:lstStyle>
          <a:p>
            <a:r>
              <a:rPr lang="sv-SE"/>
              <a:t>2021.06.19</a:t>
            </a:r>
            <a:endParaRPr lang="en-GB" dirty="0"/>
          </a:p>
        </p:txBody>
      </p:sp>
      <p:sp>
        <p:nvSpPr>
          <p:cNvPr id="18" name="Footer Placeholder 8">
            <a:extLst>
              <a:ext uri="{FF2B5EF4-FFF2-40B4-BE49-F238E27FC236}">
                <a16:creationId xmlns:a16="http://schemas.microsoft.com/office/drawing/2014/main" id="{34C5C430-CD0E-4A41-9601-B8CB63E4004C}"/>
              </a:ext>
            </a:extLst>
          </p:cNvPr>
          <p:cNvSpPr>
            <a:spLocks noGrp="1"/>
          </p:cNvSpPr>
          <p:nvPr>
            <p:ph type="ftr" sz="quarter" idx="3"/>
          </p:nvPr>
        </p:nvSpPr>
        <p:spPr>
          <a:xfrm>
            <a:off x="1200916" y="5462010"/>
            <a:ext cx="3718627" cy="115449"/>
          </a:xfrm>
          <a:prstGeom prst="rect">
            <a:avLst/>
          </a:prstGeom>
        </p:spPr>
        <p:txBody>
          <a:bodyPr lIns="0" tIns="0" rIns="0" bIns="0" anchor="ctr" anchorCtr="0"/>
          <a:lstStyle>
            <a:lvl1pPr algn="l">
              <a:defRPr sz="600" b="0" i="0">
                <a:solidFill>
                  <a:schemeClr val="bg1">
                    <a:lumMod val="50000"/>
                  </a:schemeClr>
                </a:solidFill>
                <a:latin typeface="Volvo Novum Light" panose="020B0303040502060204" pitchFamily="34" charset="77"/>
              </a:defRPr>
            </a:lvl1pPr>
          </a:lstStyle>
          <a:p>
            <a:r>
              <a:rPr lang="en-US"/>
              <a:t>BRF Bokenäs</a:t>
            </a:r>
            <a:endParaRPr lang="en-GB" dirty="0"/>
          </a:p>
        </p:txBody>
      </p:sp>
      <p:sp>
        <p:nvSpPr>
          <p:cNvPr id="19" name="Slide Number Placeholder 9">
            <a:extLst>
              <a:ext uri="{FF2B5EF4-FFF2-40B4-BE49-F238E27FC236}">
                <a16:creationId xmlns:a16="http://schemas.microsoft.com/office/drawing/2014/main" id="{A6FF38EF-AFEB-4459-8B10-B7A41ACE0BC5}"/>
              </a:ext>
            </a:extLst>
          </p:cNvPr>
          <p:cNvSpPr>
            <a:spLocks noGrp="1"/>
          </p:cNvSpPr>
          <p:nvPr>
            <p:ph type="sldNum" sz="quarter" idx="4"/>
          </p:nvPr>
        </p:nvSpPr>
        <p:spPr>
          <a:xfrm>
            <a:off x="9318391" y="5463945"/>
            <a:ext cx="401006" cy="113514"/>
          </a:xfrm>
          <a:prstGeom prst="rect">
            <a:avLst/>
          </a:prstGeom>
        </p:spPr>
        <p:txBody>
          <a:bodyPr lIns="0" tIns="0" rIns="0" bIns="0" anchor="ctr" anchorCtr="0"/>
          <a:lstStyle>
            <a:lvl1pPr algn="r">
              <a:defRPr sz="600" b="0" i="0">
                <a:solidFill>
                  <a:schemeClr val="bg1">
                    <a:lumMod val="50000"/>
                  </a:schemeClr>
                </a:solidFill>
                <a:latin typeface="Volvo Novum Light" panose="020B0303040502060204" pitchFamily="34" charset="77"/>
              </a:defRPr>
            </a:lvl1pPr>
          </a:lstStyle>
          <a:p>
            <a:fld id="{EECA8F73-ACC7-A64F-8F77-C8CBCE9A3AB4}" type="slidenum">
              <a:rPr lang="en-GB" smtClean="0"/>
              <a:pPr/>
              <a:t>‹#›</a:t>
            </a:fld>
            <a:endParaRPr lang="en-GB" dirty="0"/>
          </a:p>
        </p:txBody>
      </p:sp>
      <p:pic>
        <p:nvPicPr>
          <p:cNvPr id="10" name="Bildobjekt 7">
            <a:extLst>
              <a:ext uri="{FF2B5EF4-FFF2-40B4-BE49-F238E27FC236}">
                <a16:creationId xmlns:a16="http://schemas.microsoft.com/office/drawing/2014/main" id="{2CD61CB4-FD8A-47A0-8FFB-5DF68625299F}"/>
              </a:ext>
            </a:extLst>
          </p:cNvPr>
          <p:cNvPicPr>
            <a:picLocks noChangeAspect="1"/>
          </p:cNvPicPr>
          <p:nvPr userDrawn="1"/>
        </p:nvPicPr>
        <p:blipFill>
          <a:blip r:embed="rId2"/>
          <a:stretch>
            <a:fillRect/>
          </a:stretch>
        </p:blipFill>
        <p:spPr>
          <a:xfrm>
            <a:off x="4578175" y="240985"/>
            <a:ext cx="1003652" cy="93975"/>
          </a:xfrm>
          <a:prstGeom prst="rect">
            <a:avLst/>
          </a:prstGeom>
          <a:noFill/>
        </p:spPr>
      </p:pic>
    </p:spTree>
    <p:extLst>
      <p:ext uri="{BB962C8B-B14F-4D97-AF65-F5344CB8AC3E}">
        <p14:creationId xmlns:p14="http://schemas.microsoft.com/office/powerpoint/2010/main" val="18181322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related text">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A018C5C5-4FDF-9B48-B097-A58AA76F86BB}"/>
              </a:ext>
            </a:extLst>
          </p:cNvPr>
          <p:cNvSpPr>
            <a:spLocks noGrp="1"/>
          </p:cNvSpPr>
          <p:nvPr>
            <p:ph type="body" sz="quarter" idx="22" hasCustomPrompt="1"/>
          </p:nvPr>
        </p:nvSpPr>
        <p:spPr>
          <a:xfrm>
            <a:off x="400266" y="1496366"/>
            <a:ext cx="6118570" cy="3841280"/>
          </a:xfrm>
          <a:prstGeom prst="rect">
            <a:avLst/>
          </a:prstGeom>
        </p:spPr>
        <p:txBody>
          <a:bodyPr>
            <a:noAutofit/>
          </a:bodyPr>
          <a:lstStyle>
            <a:lvl1pPr>
              <a:defRPr sz="1400"/>
            </a:lvl1pPr>
            <a:lvl2pPr>
              <a:defRPr sz="1400"/>
            </a:lvl2pPr>
            <a:lvl3pPr>
              <a:defRPr sz="1100"/>
            </a:lvl3pPr>
            <a:lvl4pPr>
              <a:defRPr sz="1000"/>
            </a:lvl4pPr>
            <a:lvl5pPr>
              <a:defRPr sz="900"/>
            </a:lvl5pPr>
            <a:lvl6pPr>
              <a:defRPr sz="800"/>
            </a:lvl6pPr>
            <a:lvl7pPr>
              <a:defRPr sz="1000"/>
            </a:lvl7pPr>
            <a:lvl8pPr>
              <a:defRPr sz="1000"/>
            </a:lvl8pPr>
            <a:lvl9pPr>
              <a:defRPr sz="1000"/>
            </a:lvl9pPr>
          </a:lstStyle>
          <a:p>
            <a:pPr lvl="0"/>
            <a:r>
              <a:rPr lang="en-GB" noProof="0" dirty="0"/>
              <a:t>Click to add text</a:t>
            </a:r>
          </a:p>
          <a:p>
            <a:pPr lvl="1"/>
            <a:r>
              <a:rPr lang="en-GB" noProof="0" dirty="0"/>
              <a:t>First bullets</a:t>
            </a:r>
          </a:p>
          <a:p>
            <a:pPr lvl="2"/>
            <a:r>
              <a:rPr lang="en-GB" noProof="0" dirty="0"/>
              <a:t>Second bullets</a:t>
            </a:r>
          </a:p>
          <a:p>
            <a:pPr lvl="3"/>
            <a:r>
              <a:rPr lang="en-GB" noProof="0" dirty="0"/>
              <a:t>Third bullets</a:t>
            </a:r>
          </a:p>
          <a:p>
            <a:pPr lvl="4"/>
            <a:r>
              <a:rPr lang="en-GB" noProof="0" dirty="0"/>
              <a:t>Fourth bullets</a:t>
            </a:r>
          </a:p>
          <a:p>
            <a:pPr lvl="5"/>
            <a:r>
              <a:rPr lang="en-GB" noProof="0" dirty="0"/>
              <a:t>Fifth bullets</a:t>
            </a:r>
          </a:p>
        </p:txBody>
      </p:sp>
      <p:sp>
        <p:nvSpPr>
          <p:cNvPr id="16" name="Text Placeholder 4">
            <a:extLst>
              <a:ext uri="{FF2B5EF4-FFF2-40B4-BE49-F238E27FC236}">
                <a16:creationId xmlns:a16="http://schemas.microsoft.com/office/drawing/2014/main" id="{1ABC783F-0ABA-4249-B6A4-0A19CBB559C8}"/>
              </a:ext>
            </a:extLst>
          </p:cNvPr>
          <p:cNvSpPr>
            <a:spLocks noGrp="1"/>
          </p:cNvSpPr>
          <p:nvPr>
            <p:ph type="body" sz="quarter" idx="23" hasCustomPrompt="1"/>
          </p:nvPr>
        </p:nvSpPr>
        <p:spPr>
          <a:xfrm>
            <a:off x="6799195" y="1496366"/>
            <a:ext cx="2919986" cy="3841280"/>
          </a:xfrm>
          <a:prstGeom prst="rect">
            <a:avLst/>
          </a:prstGeom>
          <a:solidFill>
            <a:schemeClr val="bg1">
              <a:lumMod val="95000"/>
            </a:schemeClr>
          </a:solidFill>
          <a:ln>
            <a:noFill/>
          </a:ln>
        </p:spPr>
        <p:txBody>
          <a:bodyPr lIns="216000" tIns="144000" rIns="216000" bIns="144000">
            <a:normAutofit/>
          </a:bodyPr>
          <a:lstStyle>
            <a:lvl1pPr>
              <a:defRPr sz="1200"/>
            </a:lvl1pPr>
            <a:lvl2pPr>
              <a:defRPr sz="1100"/>
            </a:lvl2pPr>
            <a:lvl3pPr>
              <a:defRPr sz="1000"/>
            </a:lvl3pPr>
            <a:lvl4pPr>
              <a:defRPr sz="900"/>
            </a:lvl4pPr>
            <a:lvl5pPr>
              <a:defRPr sz="800"/>
            </a:lvl5pPr>
            <a:lvl6pPr>
              <a:defRPr sz="777"/>
            </a:lvl6pPr>
            <a:lvl7pPr>
              <a:defRPr/>
            </a:lvl7pPr>
            <a:lvl8pPr>
              <a:defRPr/>
            </a:lvl8pPr>
            <a:lvl9pPr>
              <a:defRPr/>
            </a:lvl9pPr>
          </a:lstStyle>
          <a:p>
            <a:pPr lvl="0"/>
            <a:r>
              <a:rPr lang="en-GB" noProof="0" dirty="0"/>
              <a:t>Click to add related text</a:t>
            </a:r>
          </a:p>
          <a:p>
            <a:pPr lvl="1"/>
            <a:r>
              <a:rPr lang="en-GB" noProof="0" dirty="0"/>
              <a:t>First bullets</a:t>
            </a:r>
          </a:p>
          <a:p>
            <a:pPr lvl="2"/>
            <a:r>
              <a:rPr lang="en-GB" noProof="0" dirty="0"/>
              <a:t>Second bullets</a:t>
            </a:r>
          </a:p>
          <a:p>
            <a:pPr lvl="3"/>
            <a:r>
              <a:rPr lang="en-GB" noProof="0" dirty="0"/>
              <a:t>Third bullets</a:t>
            </a:r>
          </a:p>
          <a:p>
            <a:pPr lvl="4"/>
            <a:r>
              <a:rPr lang="en-GB" noProof="0" dirty="0"/>
              <a:t>Fourth bullets</a:t>
            </a:r>
          </a:p>
        </p:txBody>
      </p:sp>
      <p:sp>
        <p:nvSpPr>
          <p:cNvPr id="13" name="Title Placeholder 10">
            <a:extLst>
              <a:ext uri="{FF2B5EF4-FFF2-40B4-BE49-F238E27FC236}">
                <a16:creationId xmlns:a16="http://schemas.microsoft.com/office/drawing/2014/main" id="{FDFCF8A1-B54F-42AB-8033-B232F746C4A1}"/>
              </a:ext>
            </a:extLst>
          </p:cNvPr>
          <p:cNvSpPr>
            <a:spLocks noGrp="1"/>
          </p:cNvSpPr>
          <p:nvPr>
            <p:ph type="title" hasCustomPrompt="1"/>
          </p:nvPr>
        </p:nvSpPr>
        <p:spPr>
          <a:xfrm>
            <a:off x="400266" y="897887"/>
            <a:ext cx="9319132" cy="359378"/>
          </a:xfrm>
          <a:prstGeom prst="rect">
            <a:avLst/>
          </a:prstGeom>
        </p:spPr>
        <p:txBody>
          <a:bodyPr vert="horz" lIns="0" tIns="0" rIns="0" bIns="0" rtlCol="0" anchor="b" anchorCtr="0">
            <a:noAutofit/>
          </a:bodyPr>
          <a:lstStyle>
            <a:lvl1pPr>
              <a:defRPr/>
            </a:lvl1pPr>
          </a:lstStyle>
          <a:p>
            <a:pPr algn="l"/>
            <a:r>
              <a:rPr lang="en-GB" noProof="0" dirty="0"/>
              <a:t>Click to add heading </a:t>
            </a:r>
          </a:p>
        </p:txBody>
      </p:sp>
      <p:sp>
        <p:nvSpPr>
          <p:cNvPr id="14" name="Date Placeholder 2">
            <a:extLst>
              <a:ext uri="{FF2B5EF4-FFF2-40B4-BE49-F238E27FC236}">
                <a16:creationId xmlns:a16="http://schemas.microsoft.com/office/drawing/2014/main" id="{4635DF05-367D-4267-B9AF-640D824AD2E0}"/>
              </a:ext>
            </a:extLst>
          </p:cNvPr>
          <p:cNvSpPr>
            <a:spLocks noGrp="1"/>
          </p:cNvSpPr>
          <p:nvPr>
            <p:ph type="dt" sz="half" idx="2"/>
          </p:nvPr>
        </p:nvSpPr>
        <p:spPr>
          <a:xfrm>
            <a:off x="400266" y="5463945"/>
            <a:ext cx="520165" cy="113514"/>
          </a:xfrm>
          <a:prstGeom prst="rect">
            <a:avLst/>
          </a:prstGeom>
        </p:spPr>
        <p:txBody>
          <a:bodyPr lIns="0" tIns="0" rIns="0" bIns="0" anchor="ctr" anchorCtr="0"/>
          <a:lstStyle>
            <a:lvl1pPr marL="8817" indent="0" algn="l">
              <a:tabLst/>
              <a:defRPr sz="600" b="0" i="0">
                <a:solidFill>
                  <a:schemeClr val="bg1">
                    <a:lumMod val="50000"/>
                  </a:schemeClr>
                </a:solidFill>
                <a:latin typeface="Volvo Novum Light" panose="020B0303040502060204" pitchFamily="34" charset="77"/>
              </a:defRPr>
            </a:lvl1pPr>
          </a:lstStyle>
          <a:p>
            <a:r>
              <a:rPr lang="sv-SE"/>
              <a:t>2021.06.19</a:t>
            </a:r>
            <a:endParaRPr lang="en-GB" dirty="0"/>
          </a:p>
        </p:txBody>
      </p:sp>
      <p:sp>
        <p:nvSpPr>
          <p:cNvPr id="15" name="Footer Placeholder 8">
            <a:extLst>
              <a:ext uri="{FF2B5EF4-FFF2-40B4-BE49-F238E27FC236}">
                <a16:creationId xmlns:a16="http://schemas.microsoft.com/office/drawing/2014/main" id="{8C5714A3-F3EB-4BF0-A7C0-84D8BCDF38AC}"/>
              </a:ext>
            </a:extLst>
          </p:cNvPr>
          <p:cNvSpPr>
            <a:spLocks noGrp="1"/>
          </p:cNvSpPr>
          <p:nvPr>
            <p:ph type="ftr" sz="quarter" idx="3"/>
          </p:nvPr>
        </p:nvSpPr>
        <p:spPr>
          <a:xfrm>
            <a:off x="1200916" y="5462010"/>
            <a:ext cx="3718627" cy="115449"/>
          </a:xfrm>
          <a:prstGeom prst="rect">
            <a:avLst/>
          </a:prstGeom>
        </p:spPr>
        <p:txBody>
          <a:bodyPr lIns="0" tIns="0" rIns="0" bIns="0" anchor="ctr" anchorCtr="0"/>
          <a:lstStyle>
            <a:lvl1pPr algn="l">
              <a:defRPr sz="600" b="0" i="0">
                <a:solidFill>
                  <a:schemeClr val="bg1">
                    <a:lumMod val="50000"/>
                  </a:schemeClr>
                </a:solidFill>
                <a:latin typeface="Volvo Novum Light" panose="020B0303040502060204" pitchFamily="34" charset="77"/>
              </a:defRPr>
            </a:lvl1pPr>
          </a:lstStyle>
          <a:p>
            <a:r>
              <a:rPr lang="en-US"/>
              <a:t>BRF Bokenäs</a:t>
            </a:r>
            <a:endParaRPr lang="en-GB" dirty="0"/>
          </a:p>
        </p:txBody>
      </p:sp>
      <p:sp>
        <p:nvSpPr>
          <p:cNvPr id="19" name="Slide Number Placeholder 9">
            <a:extLst>
              <a:ext uri="{FF2B5EF4-FFF2-40B4-BE49-F238E27FC236}">
                <a16:creationId xmlns:a16="http://schemas.microsoft.com/office/drawing/2014/main" id="{904AD82D-9F8A-4344-A59C-C2EAD2640F34}"/>
              </a:ext>
            </a:extLst>
          </p:cNvPr>
          <p:cNvSpPr>
            <a:spLocks noGrp="1"/>
          </p:cNvSpPr>
          <p:nvPr>
            <p:ph type="sldNum" sz="quarter" idx="4"/>
          </p:nvPr>
        </p:nvSpPr>
        <p:spPr>
          <a:xfrm>
            <a:off x="9318391" y="5463945"/>
            <a:ext cx="401006" cy="113514"/>
          </a:xfrm>
          <a:prstGeom prst="rect">
            <a:avLst/>
          </a:prstGeom>
        </p:spPr>
        <p:txBody>
          <a:bodyPr lIns="0" tIns="0" rIns="0" bIns="0" anchor="ctr" anchorCtr="0"/>
          <a:lstStyle>
            <a:lvl1pPr algn="r">
              <a:defRPr sz="600" b="0" i="0">
                <a:solidFill>
                  <a:schemeClr val="bg1">
                    <a:lumMod val="50000"/>
                  </a:schemeClr>
                </a:solidFill>
                <a:latin typeface="Volvo Novum Light" panose="020B0303040502060204" pitchFamily="34" charset="77"/>
              </a:defRPr>
            </a:lvl1pPr>
          </a:lstStyle>
          <a:p>
            <a:fld id="{EECA8F73-ACC7-A64F-8F77-C8CBCE9A3AB4}" type="slidenum">
              <a:rPr lang="en-GB" smtClean="0"/>
              <a:pPr/>
              <a:t>‹#›</a:t>
            </a:fld>
            <a:endParaRPr lang="en-GB" dirty="0"/>
          </a:p>
        </p:txBody>
      </p:sp>
      <p:pic>
        <p:nvPicPr>
          <p:cNvPr id="10" name="Bildobjekt 7">
            <a:extLst>
              <a:ext uri="{FF2B5EF4-FFF2-40B4-BE49-F238E27FC236}">
                <a16:creationId xmlns:a16="http://schemas.microsoft.com/office/drawing/2014/main" id="{6B444B9A-6F95-4A12-8EE0-6C6E96721771}"/>
              </a:ext>
            </a:extLst>
          </p:cNvPr>
          <p:cNvPicPr>
            <a:picLocks noChangeAspect="1"/>
          </p:cNvPicPr>
          <p:nvPr userDrawn="1"/>
        </p:nvPicPr>
        <p:blipFill>
          <a:blip r:embed="rId2"/>
          <a:stretch>
            <a:fillRect/>
          </a:stretch>
        </p:blipFill>
        <p:spPr>
          <a:xfrm>
            <a:off x="4578175" y="240985"/>
            <a:ext cx="1003652" cy="93975"/>
          </a:xfrm>
          <a:prstGeom prst="rect">
            <a:avLst/>
          </a:prstGeom>
          <a:noFill/>
        </p:spPr>
      </p:pic>
    </p:spTree>
    <p:extLst>
      <p:ext uri="{BB962C8B-B14F-4D97-AF65-F5344CB8AC3E}">
        <p14:creationId xmlns:p14="http://schemas.microsoft.com/office/powerpoint/2010/main" val="28046987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FA6E88E-767D-4812-B85B-480A4811B2A8}"/>
              </a:ext>
            </a:extLst>
          </p:cNvPr>
          <p:cNvSpPr>
            <a:spLocks noGrp="1"/>
          </p:cNvSpPr>
          <p:nvPr>
            <p:ph type="body" sz="quarter" idx="24" hasCustomPrompt="1"/>
          </p:nvPr>
        </p:nvSpPr>
        <p:spPr>
          <a:xfrm>
            <a:off x="400267" y="5224132"/>
            <a:ext cx="2919986" cy="113515"/>
          </a:xfrm>
          <a:prstGeom prst="rect">
            <a:avLst/>
          </a:prstGeom>
        </p:spPr>
        <p:txBody>
          <a:bodyPr anchor="ctr">
            <a:normAutofit/>
          </a:bodyPr>
          <a:lstStyle>
            <a:lvl1pPr marL="0" indent="0" algn="r">
              <a:buNone/>
              <a:defRPr sz="700">
                <a:solidFill>
                  <a:schemeClr val="bg1">
                    <a:lumMod val="50000"/>
                  </a:schemeClr>
                </a:solidFill>
              </a:defRPr>
            </a:lvl1pPr>
          </a:lstStyle>
          <a:p>
            <a:pPr lvl="0"/>
            <a:r>
              <a:rPr lang="en-GB" noProof="0" dirty="0"/>
              <a:t>Source: Add name</a:t>
            </a:r>
          </a:p>
        </p:txBody>
      </p:sp>
      <p:sp>
        <p:nvSpPr>
          <p:cNvPr id="16" name="Text Placeholder 3">
            <a:extLst>
              <a:ext uri="{FF2B5EF4-FFF2-40B4-BE49-F238E27FC236}">
                <a16:creationId xmlns:a16="http://schemas.microsoft.com/office/drawing/2014/main" id="{8A5D2BF3-0AE8-487B-8A4E-5BD96565FAD1}"/>
              </a:ext>
            </a:extLst>
          </p:cNvPr>
          <p:cNvSpPr>
            <a:spLocks noGrp="1"/>
          </p:cNvSpPr>
          <p:nvPr>
            <p:ph type="body" sz="quarter" idx="25" hasCustomPrompt="1"/>
          </p:nvPr>
        </p:nvSpPr>
        <p:spPr>
          <a:xfrm>
            <a:off x="3599689" y="5224133"/>
            <a:ext cx="2919986" cy="113515"/>
          </a:xfrm>
          <a:prstGeom prst="rect">
            <a:avLst/>
          </a:prstGeom>
        </p:spPr>
        <p:txBody>
          <a:bodyPr anchor="ctr">
            <a:normAutofit/>
          </a:bodyPr>
          <a:lstStyle>
            <a:lvl1pPr marL="0" indent="0" algn="r">
              <a:buNone/>
              <a:defRPr sz="700">
                <a:solidFill>
                  <a:schemeClr val="bg1">
                    <a:lumMod val="50000"/>
                  </a:schemeClr>
                </a:solidFill>
              </a:defRPr>
            </a:lvl1pPr>
          </a:lstStyle>
          <a:p>
            <a:pPr lvl="0"/>
            <a:r>
              <a:rPr lang="en-GB" noProof="0" dirty="0"/>
              <a:t>Source</a:t>
            </a:r>
            <a:r>
              <a:rPr lang="en-GB" dirty="0"/>
              <a:t>: Add name</a:t>
            </a:r>
          </a:p>
        </p:txBody>
      </p:sp>
      <p:sp>
        <p:nvSpPr>
          <p:cNvPr id="17" name="Text Placeholder 3">
            <a:extLst>
              <a:ext uri="{FF2B5EF4-FFF2-40B4-BE49-F238E27FC236}">
                <a16:creationId xmlns:a16="http://schemas.microsoft.com/office/drawing/2014/main" id="{F78DCA6D-659D-4C9C-9B32-5E04A264952D}"/>
              </a:ext>
            </a:extLst>
          </p:cNvPr>
          <p:cNvSpPr>
            <a:spLocks noGrp="1"/>
          </p:cNvSpPr>
          <p:nvPr>
            <p:ph type="body" sz="quarter" idx="26" hasCustomPrompt="1"/>
          </p:nvPr>
        </p:nvSpPr>
        <p:spPr>
          <a:xfrm>
            <a:off x="6799197" y="5224132"/>
            <a:ext cx="2919986" cy="113515"/>
          </a:xfrm>
          <a:prstGeom prst="rect">
            <a:avLst/>
          </a:prstGeom>
        </p:spPr>
        <p:txBody>
          <a:bodyPr anchor="ctr">
            <a:normAutofit/>
          </a:bodyPr>
          <a:lstStyle>
            <a:lvl1pPr marL="0" indent="0" algn="r">
              <a:buNone/>
              <a:defRPr sz="700">
                <a:solidFill>
                  <a:schemeClr val="bg1">
                    <a:lumMod val="50000"/>
                  </a:schemeClr>
                </a:solidFill>
              </a:defRPr>
            </a:lvl1pPr>
          </a:lstStyle>
          <a:p>
            <a:pPr lvl="0"/>
            <a:r>
              <a:rPr lang="en-GB" noProof="0" dirty="0"/>
              <a:t>Source: Add name</a:t>
            </a:r>
          </a:p>
        </p:txBody>
      </p:sp>
      <p:sp>
        <p:nvSpPr>
          <p:cNvPr id="24" name="Content Placeholder 23">
            <a:extLst>
              <a:ext uri="{FF2B5EF4-FFF2-40B4-BE49-F238E27FC236}">
                <a16:creationId xmlns:a16="http://schemas.microsoft.com/office/drawing/2014/main" id="{477B619C-E078-1242-9B16-E25B558DA559}"/>
              </a:ext>
            </a:extLst>
          </p:cNvPr>
          <p:cNvSpPr>
            <a:spLocks noGrp="1"/>
          </p:cNvSpPr>
          <p:nvPr>
            <p:ph sz="quarter" idx="16" hasCustomPrompt="1"/>
          </p:nvPr>
        </p:nvSpPr>
        <p:spPr>
          <a:xfrm>
            <a:off x="400265" y="2188956"/>
            <a:ext cx="2918986" cy="2919099"/>
          </a:xfrm>
          <a:prstGeom prst="rect">
            <a:avLst/>
          </a:prstGeom>
          <a:solidFill>
            <a:schemeClr val="bg1">
              <a:lumMod val="85000"/>
            </a:schemeClr>
          </a:solidFill>
        </p:spPr>
        <p:txBody>
          <a:bodyPr tIns="1476000"/>
          <a:lstStyle>
            <a:lvl1pPr marL="0" indent="0" algn="ctr">
              <a:lnSpc>
                <a:spcPct val="300000"/>
              </a:lnSpc>
              <a:buNone/>
              <a:defRPr sz="1000" i="1"/>
            </a:lvl1pPr>
            <a:lvl2pPr marL="380973" indent="0" algn="ctr">
              <a:buNone/>
              <a:defRPr sz="1000"/>
            </a:lvl2pPr>
            <a:lvl3pPr marL="761947" indent="0" algn="ctr">
              <a:buNone/>
              <a:defRPr sz="1000"/>
            </a:lvl3pPr>
            <a:lvl4pPr marL="1142920" indent="0" algn="ctr">
              <a:buNone/>
              <a:defRPr sz="1000"/>
            </a:lvl4pPr>
            <a:lvl5pPr marL="1523893" indent="0" algn="ctr">
              <a:buNone/>
              <a:defRPr sz="1000"/>
            </a:lvl5pPr>
          </a:lstStyle>
          <a:p>
            <a:pPr lvl="0"/>
            <a:r>
              <a:rPr lang="en-GB" noProof="0" dirty="0"/>
              <a:t>Click to add image, graph or other media</a:t>
            </a:r>
          </a:p>
        </p:txBody>
      </p:sp>
      <p:sp>
        <p:nvSpPr>
          <p:cNvPr id="21" name="Content Placeholder 23">
            <a:extLst>
              <a:ext uri="{FF2B5EF4-FFF2-40B4-BE49-F238E27FC236}">
                <a16:creationId xmlns:a16="http://schemas.microsoft.com/office/drawing/2014/main" id="{390E5A46-5C96-F14C-B23C-323DD25FC50F}"/>
              </a:ext>
            </a:extLst>
          </p:cNvPr>
          <p:cNvSpPr>
            <a:spLocks noGrp="1"/>
          </p:cNvSpPr>
          <p:nvPr>
            <p:ph sz="quarter" idx="38" hasCustomPrompt="1"/>
          </p:nvPr>
        </p:nvSpPr>
        <p:spPr>
          <a:xfrm>
            <a:off x="3600609" y="2188956"/>
            <a:ext cx="2918986" cy="2919099"/>
          </a:xfrm>
          <a:prstGeom prst="rect">
            <a:avLst/>
          </a:prstGeom>
          <a:solidFill>
            <a:schemeClr val="bg1">
              <a:lumMod val="85000"/>
            </a:schemeClr>
          </a:solidFill>
        </p:spPr>
        <p:txBody>
          <a:bodyPr tIns="1476000"/>
          <a:lstStyle>
            <a:lvl1pPr marL="0" indent="0" algn="ctr">
              <a:lnSpc>
                <a:spcPct val="300000"/>
              </a:lnSpc>
              <a:buNone/>
              <a:defRPr sz="1000" i="1"/>
            </a:lvl1pPr>
            <a:lvl2pPr marL="380973" indent="0" algn="ctr">
              <a:buNone/>
              <a:defRPr sz="1000"/>
            </a:lvl2pPr>
            <a:lvl3pPr marL="761947" indent="0" algn="ctr">
              <a:buNone/>
              <a:defRPr sz="1000"/>
            </a:lvl3pPr>
            <a:lvl4pPr marL="1142920" indent="0" algn="ctr">
              <a:buNone/>
              <a:defRPr sz="1000"/>
            </a:lvl4pPr>
            <a:lvl5pPr marL="1523893" indent="0" algn="ctr">
              <a:buNone/>
              <a:defRPr sz="1000"/>
            </a:lvl5pPr>
          </a:lstStyle>
          <a:p>
            <a:pPr lvl="0"/>
            <a:r>
              <a:rPr lang="en-GB" noProof="0" dirty="0"/>
              <a:t>Click to add image, graph or other media</a:t>
            </a:r>
          </a:p>
        </p:txBody>
      </p:sp>
      <p:sp>
        <p:nvSpPr>
          <p:cNvPr id="22" name="Content Placeholder 23">
            <a:extLst>
              <a:ext uri="{FF2B5EF4-FFF2-40B4-BE49-F238E27FC236}">
                <a16:creationId xmlns:a16="http://schemas.microsoft.com/office/drawing/2014/main" id="{C8D83589-9E38-E546-B361-55C64B61CBD4}"/>
              </a:ext>
            </a:extLst>
          </p:cNvPr>
          <p:cNvSpPr>
            <a:spLocks noGrp="1"/>
          </p:cNvSpPr>
          <p:nvPr>
            <p:ph sz="quarter" idx="39" hasCustomPrompt="1"/>
          </p:nvPr>
        </p:nvSpPr>
        <p:spPr>
          <a:xfrm>
            <a:off x="6799195" y="2188956"/>
            <a:ext cx="2918986" cy="2919099"/>
          </a:xfrm>
          <a:prstGeom prst="rect">
            <a:avLst/>
          </a:prstGeom>
          <a:solidFill>
            <a:schemeClr val="bg1">
              <a:lumMod val="85000"/>
            </a:schemeClr>
          </a:solidFill>
        </p:spPr>
        <p:txBody>
          <a:bodyPr tIns="1476000"/>
          <a:lstStyle>
            <a:lvl1pPr marL="0" indent="0" algn="ctr">
              <a:lnSpc>
                <a:spcPct val="300000"/>
              </a:lnSpc>
              <a:buNone/>
              <a:defRPr sz="1000" i="1"/>
            </a:lvl1pPr>
            <a:lvl2pPr marL="380973" indent="0" algn="ctr">
              <a:buNone/>
              <a:defRPr sz="1000"/>
            </a:lvl2pPr>
            <a:lvl3pPr marL="761947" indent="0" algn="ctr">
              <a:buNone/>
              <a:defRPr sz="1000"/>
            </a:lvl3pPr>
            <a:lvl4pPr marL="1142920" indent="0" algn="ctr">
              <a:buNone/>
              <a:defRPr sz="1000"/>
            </a:lvl4pPr>
            <a:lvl5pPr marL="1523893" indent="0" algn="ctr">
              <a:buNone/>
              <a:defRPr sz="1000"/>
            </a:lvl5pPr>
          </a:lstStyle>
          <a:p>
            <a:pPr lvl="0"/>
            <a:r>
              <a:rPr lang="en-GB" noProof="0" dirty="0"/>
              <a:t>Click to add image, graph or other media</a:t>
            </a:r>
          </a:p>
        </p:txBody>
      </p:sp>
      <p:sp>
        <p:nvSpPr>
          <p:cNvPr id="27" name="Text Placeholder 3">
            <a:extLst>
              <a:ext uri="{FF2B5EF4-FFF2-40B4-BE49-F238E27FC236}">
                <a16:creationId xmlns:a16="http://schemas.microsoft.com/office/drawing/2014/main" id="{86592BE4-4DC2-3442-BB1E-ECB0E8B6EF05}"/>
              </a:ext>
            </a:extLst>
          </p:cNvPr>
          <p:cNvSpPr>
            <a:spLocks noGrp="1"/>
          </p:cNvSpPr>
          <p:nvPr>
            <p:ph type="body" sz="quarter" idx="35" hasCustomPrompt="1"/>
          </p:nvPr>
        </p:nvSpPr>
        <p:spPr>
          <a:xfrm>
            <a:off x="400265" y="1508304"/>
            <a:ext cx="2919987" cy="429612"/>
          </a:xfrm>
          <a:prstGeom prst="rect">
            <a:avLst/>
          </a:prstGeom>
        </p:spPr>
        <p:txBody>
          <a:bodyPr>
            <a:noAutofit/>
          </a:bodyPr>
          <a:lstStyle>
            <a:lvl1pPr>
              <a:lnSpc>
                <a:spcPct val="100000"/>
              </a:lnSpc>
              <a:defRPr sz="1200"/>
            </a:lvl1pPr>
            <a:lvl2pPr>
              <a:defRPr sz="1333"/>
            </a:lvl2pPr>
            <a:lvl3pPr>
              <a:defRPr sz="1111"/>
            </a:lvl3pPr>
            <a:lvl4pPr>
              <a:defRPr sz="1000"/>
            </a:lvl4pPr>
            <a:lvl5pPr>
              <a:defRPr sz="889"/>
            </a:lvl5pPr>
            <a:lvl6pPr>
              <a:defRPr/>
            </a:lvl6pPr>
            <a:lvl7pPr>
              <a:defRPr/>
            </a:lvl7pPr>
            <a:lvl8pPr>
              <a:defRPr/>
            </a:lvl8pPr>
            <a:lvl9pPr>
              <a:defRPr/>
            </a:lvl9pPr>
          </a:lstStyle>
          <a:p>
            <a:pPr lvl="0"/>
            <a:r>
              <a:rPr lang="en-GB" noProof="0" dirty="0"/>
              <a:t>Click to add text (max two rows)</a:t>
            </a:r>
          </a:p>
        </p:txBody>
      </p:sp>
      <p:sp>
        <p:nvSpPr>
          <p:cNvPr id="30" name="Text Placeholder 3">
            <a:extLst>
              <a:ext uri="{FF2B5EF4-FFF2-40B4-BE49-F238E27FC236}">
                <a16:creationId xmlns:a16="http://schemas.microsoft.com/office/drawing/2014/main" id="{901FC27F-F931-3A41-9C9D-B2E474B598F5}"/>
              </a:ext>
            </a:extLst>
          </p:cNvPr>
          <p:cNvSpPr>
            <a:spLocks noGrp="1"/>
          </p:cNvSpPr>
          <p:nvPr>
            <p:ph type="body" sz="quarter" idx="36" hasCustomPrompt="1"/>
          </p:nvPr>
        </p:nvSpPr>
        <p:spPr>
          <a:xfrm>
            <a:off x="3600613" y="1497083"/>
            <a:ext cx="2919718" cy="440836"/>
          </a:xfrm>
          <a:prstGeom prst="rect">
            <a:avLst/>
          </a:prstGeom>
        </p:spPr>
        <p:txBody>
          <a:bodyPr>
            <a:noAutofit/>
          </a:bodyPr>
          <a:lstStyle>
            <a:lvl1pPr>
              <a:lnSpc>
                <a:spcPct val="100000"/>
              </a:lnSpc>
              <a:defRPr sz="1200"/>
            </a:lvl1pPr>
            <a:lvl2pPr>
              <a:defRPr sz="1333"/>
            </a:lvl2pPr>
            <a:lvl3pPr>
              <a:defRPr sz="1111"/>
            </a:lvl3pPr>
            <a:lvl4pPr>
              <a:defRPr sz="1000"/>
            </a:lvl4pPr>
            <a:lvl5pPr>
              <a:defRPr sz="889"/>
            </a:lvl5pPr>
            <a:lvl6pPr>
              <a:defRPr/>
            </a:lvl6pPr>
            <a:lvl7pPr>
              <a:defRPr/>
            </a:lvl7pPr>
            <a:lvl8pPr>
              <a:defRPr/>
            </a:lvl8pPr>
            <a:lvl9pPr>
              <a:defRPr/>
            </a:lvl9pPr>
          </a:lstStyle>
          <a:p>
            <a:pPr lvl="0"/>
            <a:r>
              <a:rPr lang="en-GB" noProof="0" dirty="0"/>
              <a:t>Click to add text (max two rows)</a:t>
            </a:r>
          </a:p>
        </p:txBody>
      </p:sp>
      <p:sp>
        <p:nvSpPr>
          <p:cNvPr id="31" name="Text Placeholder 3">
            <a:extLst>
              <a:ext uri="{FF2B5EF4-FFF2-40B4-BE49-F238E27FC236}">
                <a16:creationId xmlns:a16="http://schemas.microsoft.com/office/drawing/2014/main" id="{336C3EBF-74D6-A047-A06B-CE280A2B6BA0}"/>
              </a:ext>
            </a:extLst>
          </p:cNvPr>
          <p:cNvSpPr>
            <a:spLocks noGrp="1"/>
          </p:cNvSpPr>
          <p:nvPr>
            <p:ph type="body" sz="quarter" idx="37" hasCustomPrompt="1"/>
          </p:nvPr>
        </p:nvSpPr>
        <p:spPr>
          <a:xfrm>
            <a:off x="6799196" y="1508305"/>
            <a:ext cx="2917189" cy="429612"/>
          </a:xfrm>
          <a:prstGeom prst="rect">
            <a:avLst/>
          </a:prstGeom>
        </p:spPr>
        <p:txBody>
          <a:bodyPr>
            <a:noAutofit/>
          </a:bodyPr>
          <a:lstStyle>
            <a:lvl1pPr>
              <a:lnSpc>
                <a:spcPct val="100000"/>
              </a:lnSpc>
              <a:defRPr sz="1200"/>
            </a:lvl1pPr>
            <a:lvl2pPr marL="0" indent="0">
              <a:buNone/>
              <a:defRPr sz="1333"/>
            </a:lvl2pPr>
            <a:lvl3pPr>
              <a:defRPr sz="1111"/>
            </a:lvl3pPr>
            <a:lvl4pPr>
              <a:defRPr sz="1000"/>
            </a:lvl4pPr>
            <a:lvl5pPr>
              <a:defRPr sz="889"/>
            </a:lvl5pPr>
            <a:lvl6pPr>
              <a:defRPr/>
            </a:lvl6pPr>
            <a:lvl7pPr>
              <a:defRPr/>
            </a:lvl7pPr>
            <a:lvl8pPr>
              <a:defRPr/>
            </a:lvl8pPr>
            <a:lvl9pPr marL="463828" indent="0">
              <a:buNone/>
              <a:defRPr/>
            </a:lvl9pPr>
          </a:lstStyle>
          <a:p>
            <a:pPr lvl="0"/>
            <a:r>
              <a:rPr lang="en-GB" noProof="0" dirty="0"/>
              <a:t>Click to add text (max two rows)</a:t>
            </a:r>
          </a:p>
        </p:txBody>
      </p:sp>
      <p:sp>
        <p:nvSpPr>
          <p:cNvPr id="20" name="Title Placeholder 10">
            <a:extLst>
              <a:ext uri="{FF2B5EF4-FFF2-40B4-BE49-F238E27FC236}">
                <a16:creationId xmlns:a16="http://schemas.microsoft.com/office/drawing/2014/main" id="{21B1FA15-7476-4DDC-9504-60666496A991}"/>
              </a:ext>
            </a:extLst>
          </p:cNvPr>
          <p:cNvSpPr>
            <a:spLocks noGrp="1"/>
          </p:cNvSpPr>
          <p:nvPr>
            <p:ph type="title" hasCustomPrompt="1"/>
          </p:nvPr>
        </p:nvSpPr>
        <p:spPr>
          <a:xfrm>
            <a:off x="400266" y="897887"/>
            <a:ext cx="9319132" cy="359378"/>
          </a:xfrm>
          <a:prstGeom prst="rect">
            <a:avLst/>
          </a:prstGeom>
        </p:spPr>
        <p:txBody>
          <a:bodyPr vert="horz" lIns="0" tIns="0" rIns="0" bIns="0" rtlCol="0" anchor="b" anchorCtr="0">
            <a:noAutofit/>
          </a:bodyPr>
          <a:lstStyle>
            <a:lvl1pPr>
              <a:defRPr/>
            </a:lvl1pPr>
          </a:lstStyle>
          <a:p>
            <a:pPr algn="l"/>
            <a:r>
              <a:rPr lang="en-GB" noProof="0" dirty="0"/>
              <a:t>Click to add heading </a:t>
            </a:r>
          </a:p>
        </p:txBody>
      </p:sp>
      <p:sp>
        <p:nvSpPr>
          <p:cNvPr id="23" name="Date Placeholder 2">
            <a:extLst>
              <a:ext uri="{FF2B5EF4-FFF2-40B4-BE49-F238E27FC236}">
                <a16:creationId xmlns:a16="http://schemas.microsoft.com/office/drawing/2014/main" id="{DE0D6CF5-8DA9-4465-A83D-57DC6F210953}"/>
              </a:ext>
            </a:extLst>
          </p:cNvPr>
          <p:cNvSpPr>
            <a:spLocks noGrp="1"/>
          </p:cNvSpPr>
          <p:nvPr>
            <p:ph type="dt" sz="half" idx="2"/>
          </p:nvPr>
        </p:nvSpPr>
        <p:spPr>
          <a:xfrm>
            <a:off x="400266" y="5463945"/>
            <a:ext cx="520165" cy="113514"/>
          </a:xfrm>
          <a:prstGeom prst="rect">
            <a:avLst/>
          </a:prstGeom>
        </p:spPr>
        <p:txBody>
          <a:bodyPr lIns="0" tIns="0" rIns="0" bIns="0" anchor="ctr" anchorCtr="0"/>
          <a:lstStyle>
            <a:lvl1pPr marL="8817" indent="0" algn="l">
              <a:tabLst/>
              <a:defRPr sz="600" b="0" i="0">
                <a:solidFill>
                  <a:schemeClr val="bg1">
                    <a:lumMod val="50000"/>
                  </a:schemeClr>
                </a:solidFill>
                <a:latin typeface="Volvo Novum Light" panose="020B0303040502060204" pitchFamily="34" charset="77"/>
              </a:defRPr>
            </a:lvl1pPr>
          </a:lstStyle>
          <a:p>
            <a:r>
              <a:rPr lang="sv-SE"/>
              <a:t>2021.06.19</a:t>
            </a:r>
            <a:endParaRPr lang="en-GB" dirty="0"/>
          </a:p>
        </p:txBody>
      </p:sp>
      <p:sp>
        <p:nvSpPr>
          <p:cNvPr id="29" name="Footer Placeholder 8">
            <a:extLst>
              <a:ext uri="{FF2B5EF4-FFF2-40B4-BE49-F238E27FC236}">
                <a16:creationId xmlns:a16="http://schemas.microsoft.com/office/drawing/2014/main" id="{5A379993-7C8B-418B-9ECC-96D6E148A797}"/>
              </a:ext>
            </a:extLst>
          </p:cNvPr>
          <p:cNvSpPr>
            <a:spLocks noGrp="1"/>
          </p:cNvSpPr>
          <p:nvPr>
            <p:ph type="ftr" sz="quarter" idx="3"/>
          </p:nvPr>
        </p:nvSpPr>
        <p:spPr>
          <a:xfrm>
            <a:off x="1200916" y="5462010"/>
            <a:ext cx="3718627" cy="115449"/>
          </a:xfrm>
          <a:prstGeom prst="rect">
            <a:avLst/>
          </a:prstGeom>
        </p:spPr>
        <p:txBody>
          <a:bodyPr lIns="0" tIns="0" rIns="0" bIns="0" anchor="ctr" anchorCtr="0"/>
          <a:lstStyle>
            <a:lvl1pPr algn="l">
              <a:defRPr sz="600" b="0" i="0">
                <a:solidFill>
                  <a:schemeClr val="bg1">
                    <a:lumMod val="50000"/>
                  </a:schemeClr>
                </a:solidFill>
                <a:latin typeface="Volvo Novum Light" panose="020B0303040502060204" pitchFamily="34" charset="77"/>
              </a:defRPr>
            </a:lvl1pPr>
          </a:lstStyle>
          <a:p>
            <a:r>
              <a:rPr lang="en-US"/>
              <a:t>BRF Bokenäs</a:t>
            </a:r>
            <a:endParaRPr lang="en-GB" dirty="0"/>
          </a:p>
        </p:txBody>
      </p:sp>
      <p:sp>
        <p:nvSpPr>
          <p:cNvPr id="32" name="Slide Number Placeholder 9">
            <a:extLst>
              <a:ext uri="{FF2B5EF4-FFF2-40B4-BE49-F238E27FC236}">
                <a16:creationId xmlns:a16="http://schemas.microsoft.com/office/drawing/2014/main" id="{493B0D3B-EE59-47A3-8E71-D8D8F8EACB17}"/>
              </a:ext>
            </a:extLst>
          </p:cNvPr>
          <p:cNvSpPr>
            <a:spLocks noGrp="1"/>
          </p:cNvSpPr>
          <p:nvPr>
            <p:ph type="sldNum" sz="quarter" idx="4"/>
          </p:nvPr>
        </p:nvSpPr>
        <p:spPr>
          <a:xfrm>
            <a:off x="9318391" y="5463945"/>
            <a:ext cx="401006" cy="113514"/>
          </a:xfrm>
          <a:prstGeom prst="rect">
            <a:avLst/>
          </a:prstGeom>
        </p:spPr>
        <p:txBody>
          <a:bodyPr lIns="0" tIns="0" rIns="0" bIns="0" anchor="ctr" anchorCtr="0"/>
          <a:lstStyle>
            <a:lvl1pPr algn="r">
              <a:defRPr sz="600" b="0" i="0">
                <a:solidFill>
                  <a:schemeClr val="bg1">
                    <a:lumMod val="50000"/>
                  </a:schemeClr>
                </a:solidFill>
                <a:latin typeface="Volvo Novum Light" panose="020B0303040502060204" pitchFamily="34" charset="77"/>
              </a:defRPr>
            </a:lvl1pPr>
          </a:lstStyle>
          <a:p>
            <a:fld id="{EECA8F73-ACC7-A64F-8F77-C8CBCE9A3AB4}" type="slidenum">
              <a:rPr lang="en-GB" smtClean="0"/>
              <a:pPr/>
              <a:t>‹#›</a:t>
            </a:fld>
            <a:endParaRPr lang="en-GB" dirty="0"/>
          </a:p>
        </p:txBody>
      </p:sp>
      <p:pic>
        <p:nvPicPr>
          <p:cNvPr id="19" name="Bildobjekt 7">
            <a:extLst>
              <a:ext uri="{FF2B5EF4-FFF2-40B4-BE49-F238E27FC236}">
                <a16:creationId xmlns:a16="http://schemas.microsoft.com/office/drawing/2014/main" id="{96FC0484-D8A9-469B-A18B-2FEE8BAFC2B8}"/>
              </a:ext>
            </a:extLst>
          </p:cNvPr>
          <p:cNvPicPr>
            <a:picLocks noChangeAspect="1"/>
          </p:cNvPicPr>
          <p:nvPr userDrawn="1"/>
        </p:nvPicPr>
        <p:blipFill>
          <a:blip r:embed="rId2"/>
          <a:stretch>
            <a:fillRect/>
          </a:stretch>
        </p:blipFill>
        <p:spPr>
          <a:xfrm>
            <a:off x="4578175" y="240985"/>
            <a:ext cx="1003652" cy="93975"/>
          </a:xfrm>
          <a:prstGeom prst="rect">
            <a:avLst/>
          </a:prstGeom>
          <a:noFill/>
        </p:spPr>
      </p:pic>
    </p:spTree>
    <p:extLst>
      <p:ext uri="{BB962C8B-B14F-4D97-AF65-F5344CB8AC3E}">
        <p14:creationId xmlns:p14="http://schemas.microsoft.com/office/powerpoint/2010/main" val="14014326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2">
    <p:spTree>
      <p:nvGrpSpPr>
        <p:cNvPr id="1" name=""/>
        <p:cNvGrpSpPr/>
        <p:nvPr/>
      </p:nvGrpSpPr>
      <p:grpSpPr>
        <a:xfrm>
          <a:off x="0" y="0"/>
          <a:ext cx="0" cy="0"/>
          <a:chOff x="0" y="0"/>
          <a:chExt cx="0" cy="0"/>
        </a:xfrm>
      </p:grpSpPr>
      <p:sp>
        <p:nvSpPr>
          <p:cNvPr id="24" name="Content Placeholder 23">
            <a:extLst>
              <a:ext uri="{FF2B5EF4-FFF2-40B4-BE49-F238E27FC236}">
                <a16:creationId xmlns:a16="http://schemas.microsoft.com/office/drawing/2014/main" id="{477B619C-E078-1242-9B16-E25B558DA559}"/>
              </a:ext>
            </a:extLst>
          </p:cNvPr>
          <p:cNvSpPr>
            <a:spLocks noGrp="1"/>
          </p:cNvSpPr>
          <p:nvPr>
            <p:ph sz="quarter" idx="16" hasCustomPrompt="1"/>
          </p:nvPr>
        </p:nvSpPr>
        <p:spPr>
          <a:xfrm>
            <a:off x="401264" y="1497083"/>
            <a:ext cx="2918986" cy="1555134"/>
          </a:xfrm>
          <a:prstGeom prst="rect">
            <a:avLst/>
          </a:prstGeom>
          <a:solidFill>
            <a:schemeClr val="bg1">
              <a:lumMod val="85000"/>
            </a:schemeClr>
          </a:solidFill>
        </p:spPr>
        <p:txBody>
          <a:bodyPr tIns="936000"/>
          <a:lstStyle>
            <a:lvl1pPr marL="0" indent="0" algn="ctr">
              <a:lnSpc>
                <a:spcPct val="300000"/>
              </a:lnSpc>
              <a:buNone/>
              <a:defRPr sz="1000" i="1"/>
            </a:lvl1pPr>
            <a:lvl2pPr marL="380973" indent="0" algn="ctr">
              <a:buNone/>
              <a:defRPr sz="1000"/>
            </a:lvl2pPr>
            <a:lvl3pPr marL="761947" indent="0" algn="ctr">
              <a:buNone/>
              <a:defRPr sz="1000"/>
            </a:lvl3pPr>
            <a:lvl4pPr marL="1142920" indent="0" algn="ctr">
              <a:buNone/>
              <a:defRPr sz="1000"/>
            </a:lvl4pPr>
            <a:lvl5pPr marL="1523893" indent="0" algn="ctr">
              <a:buNone/>
              <a:defRPr sz="1000"/>
            </a:lvl5pPr>
          </a:lstStyle>
          <a:p>
            <a:pPr lvl="0"/>
            <a:r>
              <a:rPr lang="en-GB" noProof="0" dirty="0"/>
              <a:t>Click to add image, graph or other media</a:t>
            </a:r>
          </a:p>
        </p:txBody>
      </p:sp>
      <p:sp>
        <p:nvSpPr>
          <p:cNvPr id="13" name="Text Placeholder 3">
            <a:extLst>
              <a:ext uri="{FF2B5EF4-FFF2-40B4-BE49-F238E27FC236}">
                <a16:creationId xmlns:a16="http://schemas.microsoft.com/office/drawing/2014/main" id="{49C1D7EB-A147-4C51-9ABB-70C9487C3204}"/>
              </a:ext>
            </a:extLst>
          </p:cNvPr>
          <p:cNvSpPr>
            <a:spLocks noGrp="1"/>
          </p:cNvSpPr>
          <p:nvPr>
            <p:ph type="body" sz="quarter" idx="24" hasCustomPrompt="1"/>
          </p:nvPr>
        </p:nvSpPr>
        <p:spPr>
          <a:xfrm>
            <a:off x="398920" y="3057640"/>
            <a:ext cx="2921333" cy="239815"/>
          </a:xfrm>
          <a:prstGeom prst="rect">
            <a:avLst/>
          </a:prstGeom>
        </p:spPr>
        <p:txBody>
          <a:bodyPr anchor="b" anchorCtr="0">
            <a:normAutofit/>
          </a:bodyPr>
          <a:lstStyle>
            <a:lvl1pPr marL="0" indent="0" algn="r">
              <a:buNone/>
              <a:defRPr sz="700">
                <a:solidFill>
                  <a:schemeClr val="bg1">
                    <a:lumMod val="50000"/>
                  </a:schemeClr>
                </a:solidFill>
              </a:defRPr>
            </a:lvl1pPr>
          </a:lstStyle>
          <a:p>
            <a:pPr lvl="0"/>
            <a:r>
              <a:rPr lang="en-GB" dirty="0"/>
              <a:t>Source: Add </a:t>
            </a:r>
            <a:r>
              <a:rPr lang="en-GB" noProof="0" dirty="0"/>
              <a:t>name</a:t>
            </a:r>
          </a:p>
        </p:txBody>
      </p:sp>
      <p:sp>
        <p:nvSpPr>
          <p:cNvPr id="14" name="Text Placeholder 3">
            <a:extLst>
              <a:ext uri="{FF2B5EF4-FFF2-40B4-BE49-F238E27FC236}">
                <a16:creationId xmlns:a16="http://schemas.microsoft.com/office/drawing/2014/main" id="{50DB5927-543A-4809-BA0C-C412FC46B5E6}"/>
              </a:ext>
            </a:extLst>
          </p:cNvPr>
          <p:cNvSpPr>
            <a:spLocks noGrp="1"/>
          </p:cNvSpPr>
          <p:nvPr>
            <p:ph type="body" sz="quarter" idx="25" hasCustomPrompt="1"/>
          </p:nvPr>
        </p:nvSpPr>
        <p:spPr>
          <a:xfrm>
            <a:off x="3600609" y="3052214"/>
            <a:ext cx="2918986" cy="239815"/>
          </a:xfrm>
          <a:prstGeom prst="rect">
            <a:avLst/>
          </a:prstGeom>
        </p:spPr>
        <p:txBody>
          <a:bodyPr anchor="b" anchorCtr="0">
            <a:normAutofit/>
          </a:bodyPr>
          <a:lstStyle>
            <a:lvl1pPr marL="0" indent="0" algn="r">
              <a:buNone/>
              <a:defRPr sz="700">
                <a:solidFill>
                  <a:schemeClr val="bg1">
                    <a:lumMod val="50000"/>
                  </a:schemeClr>
                </a:solidFill>
              </a:defRPr>
            </a:lvl1pPr>
          </a:lstStyle>
          <a:p>
            <a:pPr lvl="0"/>
            <a:r>
              <a:rPr lang="en-GB" noProof="0" dirty="0"/>
              <a:t>Source: Add name</a:t>
            </a:r>
          </a:p>
        </p:txBody>
      </p:sp>
      <p:sp>
        <p:nvSpPr>
          <p:cNvPr id="15" name="Text Placeholder 3">
            <a:extLst>
              <a:ext uri="{FF2B5EF4-FFF2-40B4-BE49-F238E27FC236}">
                <a16:creationId xmlns:a16="http://schemas.microsoft.com/office/drawing/2014/main" id="{01052C9E-5D8B-4F9B-8BD9-0689534AA397}"/>
              </a:ext>
            </a:extLst>
          </p:cNvPr>
          <p:cNvSpPr>
            <a:spLocks noGrp="1"/>
          </p:cNvSpPr>
          <p:nvPr>
            <p:ph type="body" sz="quarter" idx="26" hasCustomPrompt="1"/>
          </p:nvPr>
        </p:nvSpPr>
        <p:spPr>
          <a:xfrm>
            <a:off x="6799196" y="3057639"/>
            <a:ext cx="2921336" cy="239815"/>
          </a:xfrm>
          <a:prstGeom prst="rect">
            <a:avLst/>
          </a:prstGeom>
        </p:spPr>
        <p:txBody>
          <a:bodyPr anchor="b" anchorCtr="0">
            <a:normAutofit/>
          </a:bodyPr>
          <a:lstStyle>
            <a:lvl1pPr marL="0" indent="0" algn="r">
              <a:buNone/>
              <a:defRPr sz="700">
                <a:solidFill>
                  <a:schemeClr val="bg1">
                    <a:lumMod val="50000"/>
                  </a:schemeClr>
                </a:solidFill>
              </a:defRPr>
            </a:lvl1pPr>
          </a:lstStyle>
          <a:p>
            <a:pPr lvl="0"/>
            <a:r>
              <a:rPr lang="en-GB" noProof="0" dirty="0"/>
              <a:t>Source: Add name</a:t>
            </a:r>
          </a:p>
        </p:txBody>
      </p:sp>
      <p:sp>
        <p:nvSpPr>
          <p:cNvPr id="18" name="Text Placeholder 11">
            <a:extLst>
              <a:ext uri="{FF2B5EF4-FFF2-40B4-BE49-F238E27FC236}">
                <a16:creationId xmlns:a16="http://schemas.microsoft.com/office/drawing/2014/main" id="{C73EF000-82BC-3F4F-843C-F37CD6347E00}"/>
              </a:ext>
            </a:extLst>
          </p:cNvPr>
          <p:cNvSpPr>
            <a:spLocks noGrp="1"/>
          </p:cNvSpPr>
          <p:nvPr>
            <p:ph type="body" sz="quarter" idx="29" hasCustomPrompt="1"/>
          </p:nvPr>
        </p:nvSpPr>
        <p:spPr>
          <a:xfrm>
            <a:off x="401264" y="3537269"/>
            <a:ext cx="2918986" cy="289062"/>
          </a:xfrm>
          <a:prstGeom prst="rect">
            <a:avLst/>
          </a:prstGeom>
        </p:spPr>
        <p:txBody>
          <a:bodyPr>
            <a:noAutofit/>
          </a:bodyPr>
          <a:lstStyle>
            <a:lvl1pPr marL="0" indent="0">
              <a:lnSpc>
                <a:spcPct val="100000"/>
              </a:lnSpc>
              <a:spcAft>
                <a:spcPts val="0"/>
              </a:spcAft>
              <a:buFontTx/>
              <a:buNone/>
              <a:tabLst/>
              <a:defRPr sz="1200" b="0" i="0">
                <a:latin typeface="Volvo Novum Medium" panose="020B0503040502060204" pitchFamily="34" charset="77"/>
              </a:defRPr>
            </a:lvl1pPr>
            <a:lvl2pPr marL="0" indent="0">
              <a:lnSpc>
                <a:spcPct val="100000"/>
              </a:lnSpc>
              <a:spcBef>
                <a:spcPts val="0"/>
              </a:spcBef>
              <a:spcAft>
                <a:spcPts val="0"/>
              </a:spcAft>
              <a:buFontTx/>
              <a:buNone/>
              <a:tabLst/>
              <a:defRPr sz="1333" b="0" i="0">
                <a:latin typeface="Volvo Novum Medium" panose="020B0503040502060204" pitchFamily="34" charset="77"/>
              </a:defRPr>
            </a:lvl2pPr>
            <a:lvl3pPr marL="0" indent="0">
              <a:lnSpc>
                <a:spcPct val="100000"/>
              </a:lnSpc>
              <a:spcAft>
                <a:spcPts val="0"/>
              </a:spcAft>
              <a:buFontTx/>
              <a:buNone/>
              <a:tabLst/>
              <a:defRPr sz="1333" b="0" i="0">
                <a:latin typeface="Volvo Novum Medium" panose="020B0503040502060204" pitchFamily="34" charset="77"/>
              </a:defRPr>
            </a:lvl3pPr>
            <a:lvl4pPr marL="0" indent="0">
              <a:lnSpc>
                <a:spcPct val="100000"/>
              </a:lnSpc>
              <a:spcAft>
                <a:spcPts val="0"/>
              </a:spcAft>
              <a:buFontTx/>
              <a:buNone/>
              <a:tabLst/>
              <a:defRPr sz="1333" b="0" i="0">
                <a:latin typeface="Volvo Novum Medium" panose="020B0503040502060204" pitchFamily="34" charset="77"/>
              </a:defRPr>
            </a:lvl4pPr>
            <a:lvl5pPr marL="0" indent="0">
              <a:lnSpc>
                <a:spcPct val="100000"/>
              </a:lnSpc>
              <a:spcAft>
                <a:spcPts val="0"/>
              </a:spcAft>
              <a:buFontTx/>
              <a:buNone/>
              <a:tabLst/>
              <a:defRPr sz="1333" b="0" i="0">
                <a:latin typeface="Volvo Novum Medium" panose="020B0503040502060204" pitchFamily="34" charset="77"/>
              </a:defRPr>
            </a:lvl5pPr>
            <a:lvl6pPr marL="0" indent="0">
              <a:lnSpc>
                <a:spcPct val="100000"/>
              </a:lnSpc>
              <a:spcAft>
                <a:spcPts val="0"/>
              </a:spcAft>
              <a:buFontTx/>
              <a:buNone/>
              <a:tabLst/>
              <a:defRPr sz="1333" b="0" i="0">
                <a:latin typeface="Volvo Novum Medium" panose="020B0503040502060204" pitchFamily="34" charset="77"/>
              </a:defRPr>
            </a:lvl6pPr>
            <a:lvl7pPr marL="0" indent="0">
              <a:spcAft>
                <a:spcPts val="0"/>
              </a:spcAft>
              <a:buFontTx/>
              <a:buNone/>
              <a:tabLst/>
              <a:defRPr sz="1333" b="0" i="0">
                <a:latin typeface="Volvo Novum Medium" panose="020B0503040502060204" pitchFamily="34" charset="77"/>
              </a:defRPr>
            </a:lvl7pPr>
            <a:lvl8pPr marL="0" indent="0">
              <a:spcAft>
                <a:spcPts val="0"/>
              </a:spcAft>
              <a:buFontTx/>
              <a:buNone/>
              <a:tabLst/>
              <a:defRPr sz="1333" b="0" i="0">
                <a:latin typeface="Volvo Novum Medium" panose="020B0503040502060204" pitchFamily="34" charset="77"/>
              </a:defRPr>
            </a:lvl8pPr>
            <a:lvl9pPr marL="0" indent="0">
              <a:spcAft>
                <a:spcPts val="0"/>
              </a:spcAft>
              <a:buFontTx/>
              <a:buNone/>
              <a:tabLst/>
              <a:defRPr sz="1333" b="0" i="0">
                <a:latin typeface="Volvo Novum Medium" panose="020B0503040502060204" pitchFamily="34" charset="77"/>
              </a:defRPr>
            </a:lvl9pPr>
          </a:lstStyle>
          <a:p>
            <a:pPr lvl="0"/>
            <a:r>
              <a:rPr lang="en-GB" noProof="0" dirty="0"/>
              <a:t>Click to add subheading</a:t>
            </a:r>
          </a:p>
        </p:txBody>
      </p:sp>
      <p:sp>
        <p:nvSpPr>
          <p:cNvPr id="32" name="Content Placeholder 23">
            <a:extLst>
              <a:ext uri="{FF2B5EF4-FFF2-40B4-BE49-F238E27FC236}">
                <a16:creationId xmlns:a16="http://schemas.microsoft.com/office/drawing/2014/main" id="{671D206D-ABCD-9C43-A0D7-7A72CDC98451}"/>
              </a:ext>
            </a:extLst>
          </p:cNvPr>
          <p:cNvSpPr>
            <a:spLocks noGrp="1"/>
          </p:cNvSpPr>
          <p:nvPr>
            <p:ph sz="quarter" idx="41" hasCustomPrompt="1"/>
          </p:nvPr>
        </p:nvSpPr>
        <p:spPr>
          <a:xfrm>
            <a:off x="3600613" y="1497083"/>
            <a:ext cx="2918223" cy="1555134"/>
          </a:xfrm>
          <a:prstGeom prst="rect">
            <a:avLst/>
          </a:prstGeom>
          <a:solidFill>
            <a:schemeClr val="bg1">
              <a:lumMod val="85000"/>
            </a:schemeClr>
          </a:solidFill>
        </p:spPr>
        <p:txBody>
          <a:bodyPr tIns="936000"/>
          <a:lstStyle>
            <a:lvl1pPr marL="0" indent="0" algn="ctr">
              <a:lnSpc>
                <a:spcPct val="300000"/>
              </a:lnSpc>
              <a:buNone/>
              <a:defRPr sz="1000" i="1"/>
            </a:lvl1pPr>
            <a:lvl2pPr marL="380973" indent="0" algn="ctr">
              <a:buNone/>
              <a:defRPr sz="1000"/>
            </a:lvl2pPr>
            <a:lvl3pPr marL="761947" indent="0" algn="ctr">
              <a:buNone/>
              <a:defRPr sz="1000"/>
            </a:lvl3pPr>
            <a:lvl4pPr marL="1142920" indent="0" algn="ctr">
              <a:buNone/>
              <a:defRPr sz="1000"/>
            </a:lvl4pPr>
            <a:lvl5pPr marL="1523893" indent="0" algn="ctr">
              <a:buNone/>
              <a:defRPr sz="1000"/>
            </a:lvl5pPr>
          </a:lstStyle>
          <a:p>
            <a:pPr lvl="0"/>
            <a:r>
              <a:rPr lang="en-GB" noProof="0" dirty="0"/>
              <a:t>Click to add image, graph or other media</a:t>
            </a:r>
          </a:p>
        </p:txBody>
      </p:sp>
      <p:sp>
        <p:nvSpPr>
          <p:cNvPr id="33" name="Content Placeholder 23">
            <a:extLst>
              <a:ext uri="{FF2B5EF4-FFF2-40B4-BE49-F238E27FC236}">
                <a16:creationId xmlns:a16="http://schemas.microsoft.com/office/drawing/2014/main" id="{157CDFCB-103B-9F43-9485-DD9C523E1B2C}"/>
              </a:ext>
            </a:extLst>
          </p:cNvPr>
          <p:cNvSpPr>
            <a:spLocks noGrp="1"/>
          </p:cNvSpPr>
          <p:nvPr>
            <p:ph sz="quarter" idx="42" hasCustomPrompt="1"/>
          </p:nvPr>
        </p:nvSpPr>
        <p:spPr>
          <a:xfrm>
            <a:off x="6796557" y="1497083"/>
            <a:ext cx="2918986" cy="1555134"/>
          </a:xfrm>
          <a:prstGeom prst="rect">
            <a:avLst/>
          </a:prstGeom>
          <a:solidFill>
            <a:schemeClr val="bg1">
              <a:lumMod val="85000"/>
            </a:schemeClr>
          </a:solidFill>
        </p:spPr>
        <p:txBody>
          <a:bodyPr tIns="936000"/>
          <a:lstStyle>
            <a:lvl1pPr marL="0" indent="0" algn="ctr">
              <a:lnSpc>
                <a:spcPct val="300000"/>
              </a:lnSpc>
              <a:buNone/>
              <a:defRPr sz="1000" i="1"/>
            </a:lvl1pPr>
            <a:lvl2pPr marL="380973" indent="0" algn="ctr">
              <a:buNone/>
              <a:defRPr sz="1000"/>
            </a:lvl2pPr>
            <a:lvl3pPr marL="761947" indent="0" algn="ctr">
              <a:buNone/>
              <a:defRPr sz="1000"/>
            </a:lvl3pPr>
            <a:lvl4pPr marL="1142920" indent="0" algn="ctr">
              <a:buNone/>
              <a:defRPr sz="1000"/>
            </a:lvl4pPr>
            <a:lvl5pPr marL="1523893" indent="0" algn="ctr">
              <a:buNone/>
              <a:defRPr sz="1000"/>
            </a:lvl5pPr>
          </a:lstStyle>
          <a:p>
            <a:pPr lvl="0"/>
            <a:r>
              <a:rPr lang="en-GB" noProof="0" dirty="0"/>
              <a:t>Click to add image, graph or other media</a:t>
            </a:r>
          </a:p>
        </p:txBody>
      </p:sp>
      <p:sp>
        <p:nvSpPr>
          <p:cNvPr id="26" name="Text Placeholder 3">
            <a:extLst>
              <a:ext uri="{FF2B5EF4-FFF2-40B4-BE49-F238E27FC236}">
                <a16:creationId xmlns:a16="http://schemas.microsoft.com/office/drawing/2014/main" id="{CF7E22BD-4C58-1A4E-8BCE-04600A81298A}"/>
              </a:ext>
            </a:extLst>
          </p:cNvPr>
          <p:cNvSpPr>
            <a:spLocks noGrp="1"/>
          </p:cNvSpPr>
          <p:nvPr>
            <p:ph type="body" sz="quarter" idx="44" hasCustomPrompt="1"/>
          </p:nvPr>
        </p:nvSpPr>
        <p:spPr>
          <a:xfrm>
            <a:off x="401264" y="3978107"/>
            <a:ext cx="2918986" cy="1359539"/>
          </a:xfrm>
          <a:prstGeom prst="rect">
            <a:avLst/>
          </a:prstGeom>
        </p:spPr>
        <p:txBody>
          <a:bodyPr>
            <a:noAutofit/>
          </a:bodyPr>
          <a:lstStyle>
            <a:lvl1pPr>
              <a:defRPr sz="1200"/>
            </a:lvl1pPr>
            <a:lvl2pPr>
              <a:defRPr sz="1200"/>
            </a:lvl2pPr>
            <a:lvl3pPr>
              <a:defRPr sz="1000"/>
            </a:lvl3pPr>
            <a:lvl4pPr>
              <a:defRPr sz="1000"/>
            </a:lvl4pPr>
            <a:lvl5pPr>
              <a:defRPr sz="889"/>
            </a:lvl5pPr>
            <a:lvl6pPr>
              <a:defRPr/>
            </a:lvl6pPr>
            <a:lvl7pPr>
              <a:defRPr/>
            </a:lvl7pPr>
            <a:lvl8pPr>
              <a:defRPr/>
            </a:lvl8pPr>
            <a:lvl9pPr>
              <a:defRPr/>
            </a:lvl9pPr>
          </a:lstStyle>
          <a:p>
            <a:pPr lvl="0"/>
            <a:r>
              <a:rPr lang="en-GB" noProof="0" dirty="0"/>
              <a:t>Click to add text</a:t>
            </a:r>
          </a:p>
          <a:p>
            <a:pPr lvl="1"/>
            <a:r>
              <a:rPr lang="en-GB" noProof="0" dirty="0"/>
              <a:t>First bullets</a:t>
            </a:r>
          </a:p>
          <a:p>
            <a:pPr lvl="2"/>
            <a:r>
              <a:rPr lang="en-GB" noProof="0" dirty="0"/>
              <a:t>Second bullets</a:t>
            </a:r>
          </a:p>
        </p:txBody>
      </p:sp>
      <p:sp>
        <p:nvSpPr>
          <p:cNvPr id="29" name="Text Placeholder 3">
            <a:extLst>
              <a:ext uri="{FF2B5EF4-FFF2-40B4-BE49-F238E27FC236}">
                <a16:creationId xmlns:a16="http://schemas.microsoft.com/office/drawing/2014/main" id="{15D2EC6C-5339-C142-AE24-B8FAF44F9D24}"/>
              </a:ext>
            </a:extLst>
          </p:cNvPr>
          <p:cNvSpPr>
            <a:spLocks noGrp="1"/>
          </p:cNvSpPr>
          <p:nvPr>
            <p:ph type="body" sz="quarter" idx="46" hasCustomPrompt="1"/>
          </p:nvPr>
        </p:nvSpPr>
        <p:spPr>
          <a:xfrm>
            <a:off x="3600612" y="3978107"/>
            <a:ext cx="2918986" cy="1359537"/>
          </a:xfrm>
          <a:prstGeom prst="rect">
            <a:avLst/>
          </a:prstGeom>
        </p:spPr>
        <p:txBody>
          <a:bodyPr>
            <a:noAutofit/>
          </a:bodyPr>
          <a:lstStyle>
            <a:lvl1pPr>
              <a:defRPr sz="1200"/>
            </a:lvl1pPr>
            <a:lvl2pPr>
              <a:defRPr sz="1200"/>
            </a:lvl2pPr>
            <a:lvl3pPr>
              <a:defRPr sz="1000"/>
            </a:lvl3pPr>
            <a:lvl4pPr>
              <a:defRPr sz="1000"/>
            </a:lvl4pPr>
            <a:lvl5pPr>
              <a:defRPr sz="889"/>
            </a:lvl5pPr>
            <a:lvl6pPr>
              <a:defRPr/>
            </a:lvl6pPr>
            <a:lvl7pPr>
              <a:defRPr/>
            </a:lvl7pPr>
            <a:lvl8pPr>
              <a:defRPr/>
            </a:lvl8pPr>
            <a:lvl9pPr>
              <a:defRPr/>
            </a:lvl9pPr>
          </a:lstStyle>
          <a:p>
            <a:pPr lvl="0"/>
            <a:r>
              <a:rPr lang="en-GB" noProof="0" dirty="0"/>
              <a:t>Click to add text</a:t>
            </a:r>
          </a:p>
          <a:p>
            <a:pPr lvl="1"/>
            <a:r>
              <a:rPr lang="en-GB" noProof="0" dirty="0"/>
              <a:t>First bullets</a:t>
            </a:r>
          </a:p>
          <a:p>
            <a:pPr lvl="2"/>
            <a:r>
              <a:rPr lang="en-GB" noProof="0" dirty="0"/>
              <a:t>Second bullets</a:t>
            </a:r>
          </a:p>
        </p:txBody>
      </p:sp>
      <p:sp>
        <p:nvSpPr>
          <p:cNvPr id="38" name="Text Placeholder 3">
            <a:extLst>
              <a:ext uri="{FF2B5EF4-FFF2-40B4-BE49-F238E27FC236}">
                <a16:creationId xmlns:a16="http://schemas.microsoft.com/office/drawing/2014/main" id="{C74301D4-2C08-3842-873E-C53A4E35E1FC}"/>
              </a:ext>
            </a:extLst>
          </p:cNvPr>
          <p:cNvSpPr>
            <a:spLocks noGrp="1"/>
          </p:cNvSpPr>
          <p:nvPr>
            <p:ph type="body" sz="quarter" idx="49" hasCustomPrompt="1"/>
          </p:nvPr>
        </p:nvSpPr>
        <p:spPr>
          <a:xfrm>
            <a:off x="6796557" y="3978106"/>
            <a:ext cx="2918986" cy="1359541"/>
          </a:xfrm>
          <a:prstGeom prst="rect">
            <a:avLst/>
          </a:prstGeom>
        </p:spPr>
        <p:txBody>
          <a:bodyPr>
            <a:noAutofit/>
          </a:bodyPr>
          <a:lstStyle>
            <a:lvl1pPr>
              <a:defRPr sz="1200"/>
            </a:lvl1pPr>
            <a:lvl2pPr>
              <a:defRPr sz="1200"/>
            </a:lvl2pPr>
            <a:lvl3pPr>
              <a:defRPr sz="1000"/>
            </a:lvl3pPr>
            <a:lvl4pPr>
              <a:defRPr sz="1000"/>
            </a:lvl4pPr>
            <a:lvl5pPr>
              <a:defRPr sz="889"/>
            </a:lvl5pPr>
            <a:lvl6pPr>
              <a:defRPr/>
            </a:lvl6pPr>
            <a:lvl7pPr>
              <a:defRPr/>
            </a:lvl7pPr>
            <a:lvl8pPr>
              <a:defRPr/>
            </a:lvl8pPr>
            <a:lvl9pPr>
              <a:defRPr/>
            </a:lvl9pPr>
          </a:lstStyle>
          <a:p>
            <a:pPr lvl="0"/>
            <a:r>
              <a:rPr lang="en-GB" noProof="0" dirty="0"/>
              <a:t>Click to add text</a:t>
            </a:r>
          </a:p>
          <a:p>
            <a:pPr lvl="1"/>
            <a:r>
              <a:rPr lang="en-GB" noProof="0" dirty="0"/>
              <a:t>First bullets</a:t>
            </a:r>
          </a:p>
          <a:p>
            <a:pPr lvl="2"/>
            <a:r>
              <a:rPr lang="en-GB" noProof="0" dirty="0"/>
              <a:t>Second bullets</a:t>
            </a:r>
          </a:p>
        </p:txBody>
      </p:sp>
      <p:sp>
        <p:nvSpPr>
          <p:cNvPr id="39" name="Text Placeholder 11">
            <a:extLst>
              <a:ext uri="{FF2B5EF4-FFF2-40B4-BE49-F238E27FC236}">
                <a16:creationId xmlns:a16="http://schemas.microsoft.com/office/drawing/2014/main" id="{8704E15C-F5B7-A54E-9E67-F332B8384777}"/>
              </a:ext>
            </a:extLst>
          </p:cNvPr>
          <p:cNvSpPr>
            <a:spLocks noGrp="1"/>
          </p:cNvSpPr>
          <p:nvPr>
            <p:ph type="body" sz="quarter" idx="50" hasCustomPrompt="1"/>
          </p:nvPr>
        </p:nvSpPr>
        <p:spPr>
          <a:xfrm>
            <a:off x="3613051" y="3537269"/>
            <a:ext cx="2918223" cy="289062"/>
          </a:xfrm>
          <a:prstGeom prst="rect">
            <a:avLst/>
          </a:prstGeom>
        </p:spPr>
        <p:txBody>
          <a:bodyPr>
            <a:noAutofit/>
          </a:bodyPr>
          <a:lstStyle>
            <a:lvl1pPr marL="0" indent="0">
              <a:lnSpc>
                <a:spcPct val="100000"/>
              </a:lnSpc>
              <a:spcAft>
                <a:spcPts val="0"/>
              </a:spcAft>
              <a:buFontTx/>
              <a:buNone/>
              <a:tabLst/>
              <a:defRPr sz="1200" b="0" i="0">
                <a:latin typeface="Volvo Novum Medium" panose="020B0503040502060204" pitchFamily="34" charset="77"/>
              </a:defRPr>
            </a:lvl1pPr>
            <a:lvl2pPr marL="0" indent="0">
              <a:lnSpc>
                <a:spcPct val="100000"/>
              </a:lnSpc>
              <a:spcBef>
                <a:spcPts val="0"/>
              </a:spcBef>
              <a:spcAft>
                <a:spcPts val="0"/>
              </a:spcAft>
              <a:buFontTx/>
              <a:buNone/>
              <a:tabLst/>
              <a:defRPr sz="1333" b="0" i="0">
                <a:latin typeface="Volvo Novum Medium" panose="020B0503040502060204" pitchFamily="34" charset="77"/>
              </a:defRPr>
            </a:lvl2pPr>
            <a:lvl3pPr marL="0" indent="0">
              <a:lnSpc>
                <a:spcPct val="100000"/>
              </a:lnSpc>
              <a:spcAft>
                <a:spcPts val="0"/>
              </a:spcAft>
              <a:buFontTx/>
              <a:buNone/>
              <a:tabLst/>
              <a:defRPr sz="1333" b="0" i="0">
                <a:latin typeface="Volvo Novum Medium" panose="020B0503040502060204" pitchFamily="34" charset="77"/>
              </a:defRPr>
            </a:lvl3pPr>
            <a:lvl4pPr marL="0" indent="0">
              <a:lnSpc>
                <a:spcPct val="100000"/>
              </a:lnSpc>
              <a:spcAft>
                <a:spcPts val="0"/>
              </a:spcAft>
              <a:buFontTx/>
              <a:buNone/>
              <a:tabLst/>
              <a:defRPr sz="1333" b="0" i="0">
                <a:latin typeface="Volvo Novum Medium" panose="020B0503040502060204" pitchFamily="34" charset="77"/>
              </a:defRPr>
            </a:lvl4pPr>
            <a:lvl5pPr marL="0" indent="0">
              <a:lnSpc>
                <a:spcPct val="100000"/>
              </a:lnSpc>
              <a:spcAft>
                <a:spcPts val="0"/>
              </a:spcAft>
              <a:buFontTx/>
              <a:buNone/>
              <a:tabLst/>
              <a:defRPr sz="1333" b="0" i="0">
                <a:latin typeface="Volvo Novum Medium" panose="020B0503040502060204" pitchFamily="34" charset="77"/>
              </a:defRPr>
            </a:lvl5pPr>
            <a:lvl6pPr marL="0" indent="0">
              <a:lnSpc>
                <a:spcPct val="100000"/>
              </a:lnSpc>
              <a:spcAft>
                <a:spcPts val="0"/>
              </a:spcAft>
              <a:buFontTx/>
              <a:buNone/>
              <a:tabLst/>
              <a:defRPr sz="1333" b="0" i="0">
                <a:latin typeface="Volvo Novum Medium" panose="020B0503040502060204" pitchFamily="34" charset="77"/>
              </a:defRPr>
            </a:lvl6pPr>
            <a:lvl7pPr marL="0" indent="0">
              <a:spcAft>
                <a:spcPts val="0"/>
              </a:spcAft>
              <a:buFontTx/>
              <a:buNone/>
              <a:tabLst/>
              <a:defRPr sz="1333" b="0" i="0">
                <a:latin typeface="Volvo Novum Medium" panose="020B0503040502060204" pitchFamily="34" charset="77"/>
              </a:defRPr>
            </a:lvl7pPr>
            <a:lvl8pPr marL="0" indent="0">
              <a:spcAft>
                <a:spcPts val="0"/>
              </a:spcAft>
              <a:buFontTx/>
              <a:buNone/>
              <a:tabLst/>
              <a:defRPr sz="1333" b="0" i="0">
                <a:latin typeface="Volvo Novum Medium" panose="020B0503040502060204" pitchFamily="34" charset="77"/>
              </a:defRPr>
            </a:lvl8pPr>
            <a:lvl9pPr marL="0" indent="0">
              <a:spcAft>
                <a:spcPts val="0"/>
              </a:spcAft>
              <a:buFontTx/>
              <a:buNone/>
              <a:tabLst/>
              <a:defRPr sz="1333" b="0" i="0">
                <a:latin typeface="Volvo Novum Medium" panose="020B0503040502060204" pitchFamily="34" charset="77"/>
              </a:defRPr>
            </a:lvl9pPr>
          </a:lstStyle>
          <a:p>
            <a:pPr lvl="0"/>
            <a:r>
              <a:rPr lang="en-GB" noProof="0" dirty="0"/>
              <a:t>Click to add subheading</a:t>
            </a:r>
          </a:p>
        </p:txBody>
      </p:sp>
      <p:sp>
        <p:nvSpPr>
          <p:cNvPr id="40" name="Text Placeholder 11">
            <a:extLst>
              <a:ext uri="{FF2B5EF4-FFF2-40B4-BE49-F238E27FC236}">
                <a16:creationId xmlns:a16="http://schemas.microsoft.com/office/drawing/2014/main" id="{35E4AD9A-2483-4941-8109-5902D5B8BCA5}"/>
              </a:ext>
            </a:extLst>
          </p:cNvPr>
          <p:cNvSpPr>
            <a:spLocks noGrp="1"/>
          </p:cNvSpPr>
          <p:nvPr>
            <p:ph type="body" sz="quarter" idx="51" hasCustomPrompt="1"/>
          </p:nvPr>
        </p:nvSpPr>
        <p:spPr>
          <a:xfrm>
            <a:off x="6796639" y="3537269"/>
            <a:ext cx="2918986" cy="289062"/>
          </a:xfrm>
          <a:prstGeom prst="rect">
            <a:avLst/>
          </a:prstGeom>
        </p:spPr>
        <p:txBody>
          <a:bodyPr>
            <a:noAutofit/>
          </a:bodyPr>
          <a:lstStyle>
            <a:lvl1pPr marL="0" indent="0">
              <a:lnSpc>
                <a:spcPct val="100000"/>
              </a:lnSpc>
              <a:spcAft>
                <a:spcPts val="0"/>
              </a:spcAft>
              <a:buFontTx/>
              <a:buNone/>
              <a:tabLst/>
              <a:defRPr sz="1200" b="0" i="0">
                <a:latin typeface="Volvo Novum Medium" panose="020B0503040502060204" pitchFamily="34" charset="77"/>
              </a:defRPr>
            </a:lvl1pPr>
            <a:lvl2pPr marL="0" indent="0">
              <a:lnSpc>
                <a:spcPct val="100000"/>
              </a:lnSpc>
              <a:spcBef>
                <a:spcPts val="0"/>
              </a:spcBef>
              <a:spcAft>
                <a:spcPts val="0"/>
              </a:spcAft>
              <a:buFontTx/>
              <a:buNone/>
              <a:tabLst/>
              <a:defRPr sz="1333" b="0" i="0">
                <a:latin typeface="Volvo Novum Medium" panose="020B0503040502060204" pitchFamily="34" charset="77"/>
              </a:defRPr>
            </a:lvl2pPr>
            <a:lvl3pPr marL="0" indent="0">
              <a:lnSpc>
                <a:spcPct val="100000"/>
              </a:lnSpc>
              <a:spcAft>
                <a:spcPts val="0"/>
              </a:spcAft>
              <a:buFontTx/>
              <a:buNone/>
              <a:tabLst/>
              <a:defRPr sz="1333" b="0" i="0">
                <a:latin typeface="Volvo Novum Medium" panose="020B0503040502060204" pitchFamily="34" charset="77"/>
              </a:defRPr>
            </a:lvl3pPr>
            <a:lvl4pPr marL="0" indent="0">
              <a:lnSpc>
                <a:spcPct val="100000"/>
              </a:lnSpc>
              <a:spcAft>
                <a:spcPts val="0"/>
              </a:spcAft>
              <a:buFontTx/>
              <a:buNone/>
              <a:tabLst/>
              <a:defRPr sz="1333" b="0" i="0">
                <a:latin typeface="Volvo Novum Medium" panose="020B0503040502060204" pitchFamily="34" charset="77"/>
              </a:defRPr>
            </a:lvl4pPr>
            <a:lvl5pPr marL="0" indent="0">
              <a:lnSpc>
                <a:spcPct val="100000"/>
              </a:lnSpc>
              <a:spcAft>
                <a:spcPts val="0"/>
              </a:spcAft>
              <a:buFontTx/>
              <a:buNone/>
              <a:tabLst/>
              <a:defRPr sz="1333" b="0" i="0">
                <a:latin typeface="Volvo Novum Medium" panose="020B0503040502060204" pitchFamily="34" charset="77"/>
              </a:defRPr>
            </a:lvl5pPr>
            <a:lvl6pPr marL="0" indent="0">
              <a:lnSpc>
                <a:spcPct val="100000"/>
              </a:lnSpc>
              <a:spcAft>
                <a:spcPts val="0"/>
              </a:spcAft>
              <a:buFontTx/>
              <a:buNone/>
              <a:tabLst/>
              <a:defRPr sz="1333" b="0" i="0">
                <a:latin typeface="Volvo Novum Medium" panose="020B0503040502060204" pitchFamily="34" charset="77"/>
              </a:defRPr>
            </a:lvl6pPr>
            <a:lvl7pPr marL="0" indent="0">
              <a:spcAft>
                <a:spcPts val="0"/>
              </a:spcAft>
              <a:buFontTx/>
              <a:buNone/>
              <a:tabLst/>
              <a:defRPr sz="1333" b="0" i="0">
                <a:latin typeface="Volvo Novum Medium" panose="020B0503040502060204" pitchFamily="34" charset="77"/>
              </a:defRPr>
            </a:lvl7pPr>
            <a:lvl8pPr marL="0" indent="0">
              <a:spcAft>
                <a:spcPts val="0"/>
              </a:spcAft>
              <a:buFontTx/>
              <a:buNone/>
              <a:tabLst/>
              <a:defRPr sz="1333" b="0" i="0">
                <a:latin typeface="Volvo Novum Medium" panose="020B0503040502060204" pitchFamily="34" charset="77"/>
              </a:defRPr>
            </a:lvl8pPr>
            <a:lvl9pPr marL="0" indent="0">
              <a:spcAft>
                <a:spcPts val="0"/>
              </a:spcAft>
              <a:buFontTx/>
              <a:buNone/>
              <a:tabLst/>
              <a:defRPr sz="1333" b="0" i="0">
                <a:latin typeface="Volvo Novum Medium" panose="020B0503040502060204" pitchFamily="34" charset="77"/>
              </a:defRPr>
            </a:lvl9pPr>
          </a:lstStyle>
          <a:p>
            <a:pPr lvl="0"/>
            <a:r>
              <a:rPr lang="en-GB" noProof="0" dirty="0"/>
              <a:t>Click to add subheading</a:t>
            </a:r>
          </a:p>
        </p:txBody>
      </p:sp>
      <p:sp>
        <p:nvSpPr>
          <p:cNvPr id="23" name="Title Placeholder 10">
            <a:extLst>
              <a:ext uri="{FF2B5EF4-FFF2-40B4-BE49-F238E27FC236}">
                <a16:creationId xmlns:a16="http://schemas.microsoft.com/office/drawing/2014/main" id="{7521BB99-BB6E-4918-A7E7-F1E0FF3F6C98}"/>
              </a:ext>
            </a:extLst>
          </p:cNvPr>
          <p:cNvSpPr>
            <a:spLocks noGrp="1"/>
          </p:cNvSpPr>
          <p:nvPr>
            <p:ph type="title" hasCustomPrompt="1"/>
          </p:nvPr>
        </p:nvSpPr>
        <p:spPr>
          <a:xfrm>
            <a:off x="400266" y="897887"/>
            <a:ext cx="9319132" cy="359378"/>
          </a:xfrm>
          <a:prstGeom prst="rect">
            <a:avLst/>
          </a:prstGeom>
        </p:spPr>
        <p:txBody>
          <a:bodyPr vert="horz" lIns="0" tIns="0" rIns="0" bIns="0" rtlCol="0" anchor="b" anchorCtr="0">
            <a:noAutofit/>
          </a:bodyPr>
          <a:lstStyle>
            <a:lvl1pPr>
              <a:defRPr/>
            </a:lvl1pPr>
          </a:lstStyle>
          <a:p>
            <a:pPr algn="l"/>
            <a:r>
              <a:rPr lang="en-GB" noProof="0" dirty="0"/>
              <a:t>Click to add heading </a:t>
            </a:r>
          </a:p>
        </p:txBody>
      </p:sp>
      <p:sp>
        <p:nvSpPr>
          <p:cNvPr id="27" name="Date Placeholder 2">
            <a:extLst>
              <a:ext uri="{FF2B5EF4-FFF2-40B4-BE49-F238E27FC236}">
                <a16:creationId xmlns:a16="http://schemas.microsoft.com/office/drawing/2014/main" id="{46E67FC0-4703-44E7-8E23-51C04358C880}"/>
              </a:ext>
            </a:extLst>
          </p:cNvPr>
          <p:cNvSpPr>
            <a:spLocks noGrp="1"/>
          </p:cNvSpPr>
          <p:nvPr>
            <p:ph type="dt" sz="half" idx="2"/>
          </p:nvPr>
        </p:nvSpPr>
        <p:spPr>
          <a:xfrm>
            <a:off x="400266" y="5463945"/>
            <a:ext cx="520165" cy="113514"/>
          </a:xfrm>
          <a:prstGeom prst="rect">
            <a:avLst/>
          </a:prstGeom>
        </p:spPr>
        <p:txBody>
          <a:bodyPr lIns="0" tIns="0" rIns="0" bIns="0" anchor="ctr" anchorCtr="0"/>
          <a:lstStyle>
            <a:lvl1pPr marL="8817" indent="0" algn="l">
              <a:tabLst/>
              <a:defRPr sz="600" b="0" i="0">
                <a:solidFill>
                  <a:schemeClr val="bg1">
                    <a:lumMod val="50000"/>
                  </a:schemeClr>
                </a:solidFill>
                <a:latin typeface="Volvo Novum Light" panose="020B0303040502060204" pitchFamily="34" charset="77"/>
              </a:defRPr>
            </a:lvl1pPr>
          </a:lstStyle>
          <a:p>
            <a:r>
              <a:rPr lang="sv-SE"/>
              <a:t>2021.06.19</a:t>
            </a:r>
            <a:endParaRPr lang="en-GB" dirty="0"/>
          </a:p>
        </p:txBody>
      </p:sp>
      <p:sp>
        <p:nvSpPr>
          <p:cNvPr id="28" name="Footer Placeholder 8">
            <a:extLst>
              <a:ext uri="{FF2B5EF4-FFF2-40B4-BE49-F238E27FC236}">
                <a16:creationId xmlns:a16="http://schemas.microsoft.com/office/drawing/2014/main" id="{DEFCD0FB-601B-4B61-BAF2-BEF460C41299}"/>
              </a:ext>
            </a:extLst>
          </p:cNvPr>
          <p:cNvSpPr>
            <a:spLocks noGrp="1"/>
          </p:cNvSpPr>
          <p:nvPr>
            <p:ph type="ftr" sz="quarter" idx="3"/>
          </p:nvPr>
        </p:nvSpPr>
        <p:spPr>
          <a:xfrm>
            <a:off x="1200916" y="5462010"/>
            <a:ext cx="3718627" cy="115449"/>
          </a:xfrm>
          <a:prstGeom prst="rect">
            <a:avLst/>
          </a:prstGeom>
        </p:spPr>
        <p:txBody>
          <a:bodyPr lIns="0" tIns="0" rIns="0" bIns="0" anchor="ctr" anchorCtr="0"/>
          <a:lstStyle>
            <a:lvl1pPr algn="l">
              <a:defRPr sz="600" b="0" i="0">
                <a:solidFill>
                  <a:schemeClr val="bg1">
                    <a:lumMod val="50000"/>
                  </a:schemeClr>
                </a:solidFill>
                <a:latin typeface="Volvo Novum Light" panose="020B0303040502060204" pitchFamily="34" charset="77"/>
              </a:defRPr>
            </a:lvl1pPr>
          </a:lstStyle>
          <a:p>
            <a:r>
              <a:rPr lang="en-US"/>
              <a:t>BRF Bokenäs</a:t>
            </a:r>
            <a:endParaRPr lang="en-GB" dirty="0"/>
          </a:p>
        </p:txBody>
      </p:sp>
      <p:sp>
        <p:nvSpPr>
          <p:cNvPr id="30" name="Slide Number Placeholder 9">
            <a:extLst>
              <a:ext uri="{FF2B5EF4-FFF2-40B4-BE49-F238E27FC236}">
                <a16:creationId xmlns:a16="http://schemas.microsoft.com/office/drawing/2014/main" id="{0D220421-12B6-4B5C-A34C-55CB2E8A6CB0}"/>
              </a:ext>
            </a:extLst>
          </p:cNvPr>
          <p:cNvSpPr>
            <a:spLocks noGrp="1"/>
          </p:cNvSpPr>
          <p:nvPr>
            <p:ph type="sldNum" sz="quarter" idx="4"/>
          </p:nvPr>
        </p:nvSpPr>
        <p:spPr>
          <a:xfrm>
            <a:off x="9318391" y="5463945"/>
            <a:ext cx="401006" cy="113514"/>
          </a:xfrm>
          <a:prstGeom prst="rect">
            <a:avLst/>
          </a:prstGeom>
        </p:spPr>
        <p:txBody>
          <a:bodyPr lIns="0" tIns="0" rIns="0" bIns="0" anchor="ctr" anchorCtr="0"/>
          <a:lstStyle>
            <a:lvl1pPr algn="r">
              <a:defRPr sz="600" b="0" i="0">
                <a:solidFill>
                  <a:schemeClr val="bg1">
                    <a:lumMod val="50000"/>
                  </a:schemeClr>
                </a:solidFill>
                <a:latin typeface="Volvo Novum Light" panose="020B0303040502060204" pitchFamily="34" charset="77"/>
              </a:defRPr>
            </a:lvl1pPr>
          </a:lstStyle>
          <a:p>
            <a:fld id="{EECA8F73-ACC7-A64F-8F77-C8CBCE9A3AB4}" type="slidenum">
              <a:rPr lang="en-GB" smtClean="0"/>
              <a:pPr/>
              <a:t>‹#›</a:t>
            </a:fld>
            <a:endParaRPr lang="en-GB" dirty="0"/>
          </a:p>
        </p:txBody>
      </p:sp>
      <p:pic>
        <p:nvPicPr>
          <p:cNvPr id="20" name="Bildobjekt 7">
            <a:extLst>
              <a:ext uri="{FF2B5EF4-FFF2-40B4-BE49-F238E27FC236}">
                <a16:creationId xmlns:a16="http://schemas.microsoft.com/office/drawing/2014/main" id="{775EEC29-5354-4811-85EA-F2592B1D2CDE}"/>
              </a:ext>
            </a:extLst>
          </p:cNvPr>
          <p:cNvPicPr>
            <a:picLocks noChangeAspect="1"/>
          </p:cNvPicPr>
          <p:nvPr userDrawn="1"/>
        </p:nvPicPr>
        <p:blipFill>
          <a:blip r:embed="rId2"/>
          <a:stretch>
            <a:fillRect/>
          </a:stretch>
        </p:blipFill>
        <p:spPr>
          <a:xfrm>
            <a:off x="4578175" y="240985"/>
            <a:ext cx="1003652" cy="93975"/>
          </a:xfrm>
          <a:prstGeom prst="rect">
            <a:avLst/>
          </a:prstGeom>
          <a:noFill/>
        </p:spPr>
      </p:pic>
    </p:spTree>
    <p:extLst>
      <p:ext uri="{BB962C8B-B14F-4D97-AF65-F5344CB8AC3E}">
        <p14:creationId xmlns:p14="http://schemas.microsoft.com/office/powerpoint/2010/main" val="26786694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ircles">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EAA349A2-A320-4D43-8F68-3A1B95C54D50}"/>
              </a:ext>
            </a:extLst>
          </p:cNvPr>
          <p:cNvSpPr>
            <a:spLocks noGrp="1"/>
          </p:cNvSpPr>
          <p:nvPr>
            <p:ph type="pic" sz="quarter" idx="13" hasCustomPrompt="1"/>
          </p:nvPr>
        </p:nvSpPr>
        <p:spPr>
          <a:xfrm>
            <a:off x="400264" y="1497080"/>
            <a:ext cx="2120001" cy="2119346"/>
          </a:xfrm>
          <a:prstGeom prst="ellipse">
            <a:avLst/>
          </a:prstGeom>
          <a:solidFill>
            <a:schemeClr val="bg1">
              <a:lumMod val="85000"/>
            </a:schemeClr>
          </a:solidFill>
          <a:ln>
            <a:noFill/>
          </a:ln>
        </p:spPr>
        <p:txBody>
          <a:bodyPr tIns="936000"/>
          <a:lstStyle>
            <a:lvl1pPr marL="0" indent="0" algn="ctr">
              <a:buNone/>
              <a:defRPr sz="1000" i="1"/>
            </a:lvl1pPr>
          </a:lstStyle>
          <a:p>
            <a:r>
              <a:rPr lang="en-GB" noProof="0" dirty="0"/>
              <a:t>Click to add image</a:t>
            </a:r>
          </a:p>
        </p:txBody>
      </p:sp>
      <p:sp>
        <p:nvSpPr>
          <p:cNvPr id="7" name="Picture Placeholder 7">
            <a:extLst>
              <a:ext uri="{FF2B5EF4-FFF2-40B4-BE49-F238E27FC236}">
                <a16:creationId xmlns:a16="http://schemas.microsoft.com/office/drawing/2014/main" id="{ED8137BB-1ECE-1647-9D2B-D6351DFB226D}"/>
              </a:ext>
            </a:extLst>
          </p:cNvPr>
          <p:cNvSpPr>
            <a:spLocks noGrp="1"/>
          </p:cNvSpPr>
          <p:nvPr>
            <p:ph type="pic" sz="quarter" idx="17" hasCustomPrompt="1"/>
          </p:nvPr>
        </p:nvSpPr>
        <p:spPr>
          <a:xfrm>
            <a:off x="2800084" y="1497080"/>
            <a:ext cx="2120001" cy="2119346"/>
          </a:xfrm>
          <a:prstGeom prst="ellipse">
            <a:avLst/>
          </a:prstGeom>
          <a:solidFill>
            <a:schemeClr val="bg1">
              <a:lumMod val="85000"/>
            </a:schemeClr>
          </a:solidFill>
        </p:spPr>
        <p:txBody>
          <a:bodyPr tIns="936000"/>
          <a:lstStyle>
            <a:lvl1pPr marL="0" marR="0" indent="0" algn="ctr" defTabSz="761947" rtl="0" eaLnBrk="1" fontAlgn="auto" latinLnBrk="0" hangingPunct="1">
              <a:lnSpc>
                <a:spcPct val="90000"/>
              </a:lnSpc>
              <a:spcBef>
                <a:spcPts val="833"/>
              </a:spcBef>
              <a:spcAft>
                <a:spcPts val="0"/>
              </a:spcAft>
              <a:buClrTx/>
              <a:buSzTx/>
              <a:buFont typeface="Arial" panose="020B0604020202020204" pitchFamily="34" charset="0"/>
              <a:buNone/>
              <a:tabLst/>
              <a:defRPr sz="1000" i="1"/>
            </a:lvl1pPr>
          </a:lstStyle>
          <a:p>
            <a:r>
              <a:rPr lang="en-GB" noProof="0" dirty="0"/>
              <a:t>Click to add image</a:t>
            </a:r>
          </a:p>
        </p:txBody>
      </p:sp>
      <p:sp>
        <p:nvSpPr>
          <p:cNvPr id="8" name="Picture Placeholder 7">
            <a:extLst>
              <a:ext uri="{FF2B5EF4-FFF2-40B4-BE49-F238E27FC236}">
                <a16:creationId xmlns:a16="http://schemas.microsoft.com/office/drawing/2014/main" id="{3381E67F-00E8-8F4A-BC95-9DAFE2918067}"/>
              </a:ext>
            </a:extLst>
          </p:cNvPr>
          <p:cNvSpPr>
            <a:spLocks noGrp="1"/>
          </p:cNvSpPr>
          <p:nvPr>
            <p:ph type="pic" sz="quarter" idx="18" hasCustomPrompt="1"/>
          </p:nvPr>
        </p:nvSpPr>
        <p:spPr>
          <a:xfrm>
            <a:off x="5199905" y="1497080"/>
            <a:ext cx="2120001" cy="2119346"/>
          </a:xfrm>
          <a:prstGeom prst="ellipse">
            <a:avLst/>
          </a:prstGeom>
          <a:solidFill>
            <a:schemeClr val="bg1">
              <a:lumMod val="85000"/>
            </a:schemeClr>
          </a:solidFill>
        </p:spPr>
        <p:txBody>
          <a:bodyPr tIns="936000"/>
          <a:lstStyle>
            <a:lvl1pPr marL="0" marR="0" indent="0" algn="ctr" defTabSz="761947" rtl="0" eaLnBrk="1" fontAlgn="auto" latinLnBrk="0" hangingPunct="1">
              <a:lnSpc>
                <a:spcPct val="90000"/>
              </a:lnSpc>
              <a:spcBef>
                <a:spcPts val="833"/>
              </a:spcBef>
              <a:spcAft>
                <a:spcPts val="0"/>
              </a:spcAft>
              <a:buClrTx/>
              <a:buSzTx/>
              <a:buFont typeface="Arial" panose="020B0604020202020204" pitchFamily="34" charset="0"/>
              <a:buNone/>
              <a:tabLst/>
              <a:defRPr sz="1000" i="1"/>
            </a:lvl1pPr>
          </a:lstStyle>
          <a:p>
            <a:r>
              <a:rPr lang="en-GB" noProof="0" dirty="0"/>
              <a:t>Click to add image</a:t>
            </a:r>
          </a:p>
        </p:txBody>
      </p:sp>
      <p:sp>
        <p:nvSpPr>
          <p:cNvPr id="9" name="Picture Placeholder 7">
            <a:extLst>
              <a:ext uri="{FF2B5EF4-FFF2-40B4-BE49-F238E27FC236}">
                <a16:creationId xmlns:a16="http://schemas.microsoft.com/office/drawing/2014/main" id="{D17BAECE-64BB-814F-BBE3-F56E4055A42B}"/>
              </a:ext>
            </a:extLst>
          </p:cNvPr>
          <p:cNvSpPr>
            <a:spLocks noGrp="1"/>
          </p:cNvSpPr>
          <p:nvPr>
            <p:ph type="pic" sz="quarter" idx="19" hasCustomPrompt="1"/>
          </p:nvPr>
        </p:nvSpPr>
        <p:spPr>
          <a:xfrm>
            <a:off x="7599724" y="1497080"/>
            <a:ext cx="2120001" cy="2119346"/>
          </a:xfrm>
          <a:prstGeom prst="ellipse">
            <a:avLst/>
          </a:prstGeom>
          <a:solidFill>
            <a:schemeClr val="bg1">
              <a:lumMod val="85000"/>
            </a:schemeClr>
          </a:solidFill>
        </p:spPr>
        <p:txBody>
          <a:bodyPr tIns="936000"/>
          <a:lstStyle>
            <a:lvl1pPr marL="0" marR="0" indent="0" algn="ctr" defTabSz="761947" rtl="0" eaLnBrk="1" fontAlgn="auto" latinLnBrk="0" hangingPunct="1">
              <a:lnSpc>
                <a:spcPct val="90000"/>
              </a:lnSpc>
              <a:spcBef>
                <a:spcPts val="833"/>
              </a:spcBef>
              <a:spcAft>
                <a:spcPts val="0"/>
              </a:spcAft>
              <a:buClrTx/>
              <a:buSzTx/>
              <a:buFont typeface="Arial" panose="020B0604020202020204" pitchFamily="34" charset="0"/>
              <a:buNone/>
              <a:tabLst/>
              <a:defRPr sz="1000" i="1"/>
            </a:lvl1pPr>
          </a:lstStyle>
          <a:p>
            <a:r>
              <a:rPr lang="en-GB" noProof="0" dirty="0"/>
              <a:t>Click to add image</a:t>
            </a:r>
          </a:p>
        </p:txBody>
      </p:sp>
      <p:cxnSp>
        <p:nvCxnSpPr>
          <p:cNvPr id="10" name="Rak 5">
            <a:extLst>
              <a:ext uri="{FF2B5EF4-FFF2-40B4-BE49-F238E27FC236}">
                <a16:creationId xmlns:a16="http://schemas.microsoft.com/office/drawing/2014/main" id="{DDEC33F9-F349-A643-97DF-1CFD1A601DF1}"/>
              </a:ext>
            </a:extLst>
          </p:cNvPr>
          <p:cNvCxnSpPr>
            <a:cxnSpLocks/>
          </p:cNvCxnSpPr>
          <p:nvPr userDrawn="1"/>
        </p:nvCxnSpPr>
        <p:spPr>
          <a:xfrm>
            <a:off x="2659682" y="3737327"/>
            <a:ext cx="0" cy="160032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Rak 5">
            <a:extLst>
              <a:ext uri="{FF2B5EF4-FFF2-40B4-BE49-F238E27FC236}">
                <a16:creationId xmlns:a16="http://schemas.microsoft.com/office/drawing/2014/main" id="{9C054490-DE66-074A-8137-03050D90CA0B}"/>
              </a:ext>
            </a:extLst>
          </p:cNvPr>
          <p:cNvCxnSpPr>
            <a:cxnSpLocks/>
          </p:cNvCxnSpPr>
          <p:nvPr userDrawn="1"/>
        </p:nvCxnSpPr>
        <p:spPr>
          <a:xfrm>
            <a:off x="5059256" y="3737324"/>
            <a:ext cx="0" cy="160032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Rak 5">
            <a:extLst>
              <a:ext uri="{FF2B5EF4-FFF2-40B4-BE49-F238E27FC236}">
                <a16:creationId xmlns:a16="http://schemas.microsoft.com/office/drawing/2014/main" id="{D22C16C6-0362-604F-A516-67C24034198E}"/>
              </a:ext>
            </a:extLst>
          </p:cNvPr>
          <p:cNvCxnSpPr>
            <a:cxnSpLocks/>
          </p:cNvCxnSpPr>
          <p:nvPr userDrawn="1"/>
        </p:nvCxnSpPr>
        <p:spPr>
          <a:xfrm>
            <a:off x="7459567" y="3737324"/>
            <a:ext cx="0" cy="160032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B0F8563D-36B0-FE4D-A073-B69E8571DCE0}"/>
              </a:ext>
            </a:extLst>
          </p:cNvPr>
          <p:cNvSpPr>
            <a:spLocks noGrp="1"/>
          </p:cNvSpPr>
          <p:nvPr>
            <p:ph type="body" sz="quarter" idx="51" hasCustomPrompt="1"/>
          </p:nvPr>
        </p:nvSpPr>
        <p:spPr>
          <a:xfrm>
            <a:off x="400264" y="4217923"/>
            <a:ext cx="2121221" cy="1119724"/>
          </a:xfrm>
          <a:prstGeom prst="rect">
            <a:avLst/>
          </a:prstGeom>
        </p:spPr>
        <p:txBody>
          <a:bodyPr>
            <a:normAutofit/>
          </a:bodyPr>
          <a:lstStyle>
            <a:lvl1pPr>
              <a:defRPr sz="1200"/>
            </a:lvl1pPr>
            <a:lvl2pPr>
              <a:defRPr sz="1200"/>
            </a:lvl2pPr>
            <a:lvl3pPr>
              <a:defRPr sz="1000"/>
            </a:lvl3pPr>
            <a:lvl4pPr>
              <a:defRPr sz="1000"/>
            </a:lvl4pPr>
            <a:lvl5pPr>
              <a:defRPr sz="889"/>
            </a:lvl5pPr>
            <a:lvl6pPr>
              <a:defRPr/>
            </a:lvl6pPr>
            <a:lvl7pPr>
              <a:defRPr/>
            </a:lvl7pPr>
            <a:lvl8pPr>
              <a:defRPr/>
            </a:lvl8pPr>
            <a:lvl9pPr>
              <a:defRPr/>
            </a:lvl9pPr>
          </a:lstStyle>
          <a:p>
            <a:pPr lvl="0"/>
            <a:r>
              <a:rPr lang="en-GB" noProof="0" dirty="0"/>
              <a:t>Click to add text</a:t>
            </a:r>
          </a:p>
          <a:p>
            <a:pPr lvl="1"/>
            <a:r>
              <a:rPr lang="en-GB" noProof="0" dirty="0"/>
              <a:t>First bullets</a:t>
            </a:r>
          </a:p>
          <a:p>
            <a:pPr lvl="2"/>
            <a:r>
              <a:rPr lang="en-GB" noProof="0" dirty="0"/>
              <a:t>Second bullets</a:t>
            </a:r>
          </a:p>
        </p:txBody>
      </p:sp>
      <p:sp>
        <p:nvSpPr>
          <p:cNvPr id="39" name="Text Placeholder 3">
            <a:extLst>
              <a:ext uri="{FF2B5EF4-FFF2-40B4-BE49-F238E27FC236}">
                <a16:creationId xmlns:a16="http://schemas.microsoft.com/office/drawing/2014/main" id="{080AE4D0-E234-FC44-9A75-27629967541A}"/>
              </a:ext>
            </a:extLst>
          </p:cNvPr>
          <p:cNvSpPr>
            <a:spLocks noGrp="1"/>
          </p:cNvSpPr>
          <p:nvPr>
            <p:ph type="body" sz="quarter" idx="53" hasCustomPrompt="1"/>
          </p:nvPr>
        </p:nvSpPr>
        <p:spPr>
          <a:xfrm>
            <a:off x="2800084" y="4217920"/>
            <a:ext cx="2118818" cy="1119725"/>
          </a:xfrm>
          <a:prstGeom prst="rect">
            <a:avLst/>
          </a:prstGeom>
        </p:spPr>
        <p:txBody>
          <a:bodyPr>
            <a:normAutofit/>
          </a:bodyPr>
          <a:lstStyle>
            <a:lvl1pPr>
              <a:defRPr sz="1200"/>
            </a:lvl1pPr>
            <a:lvl2pPr>
              <a:defRPr sz="1200"/>
            </a:lvl2pPr>
            <a:lvl3pPr>
              <a:defRPr sz="1000"/>
            </a:lvl3pPr>
            <a:lvl4pPr>
              <a:defRPr sz="1000"/>
            </a:lvl4pPr>
            <a:lvl5pPr>
              <a:defRPr sz="889"/>
            </a:lvl5pPr>
            <a:lvl6pPr>
              <a:defRPr/>
            </a:lvl6pPr>
            <a:lvl7pPr>
              <a:defRPr/>
            </a:lvl7pPr>
            <a:lvl8pPr>
              <a:defRPr/>
            </a:lvl8pPr>
            <a:lvl9pPr>
              <a:defRPr/>
            </a:lvl9pPr>
          </a:lstStyle>
          <a:p>
            <a:pPr lvl="0"/>
            <a:r>
              <a:rPr lang="en-GB" noProof="0" dirty="0"/>
              <a:t>Click to add text</a:t>
            </a:r>
          </a:p>
          <a:p>
            <a:pPr lvl="1"/>
            <a:r>
              <a:rPr lang="en-GB" noProof="0" dirty="0"/>
              <a:t>First bullets</a:t>
            </a:r>
          </a:p>
          <a:p>
            <a:pPr lvl="2"/>
            <a:r>
              <a:rPr lang="en-GB" noProof="0" dirty="0"/>
              <a:t>Second bullets</a:t>
            </a:r>
          </a:p>
        </p:txBody>
      </p:sp>
      <p:sp>
        <p:nvSpPr>
          <p:cNvPr id="43" name="Text Placeholder 3">
            <a:extLst>
              <a:ext uri="{FF2B5EF4-FFF2-40B4-BE49-F238E27FC236}">
                <a16:creationId xmlns:a16="http://schemas.microsoft.com/office/drawing/2014/main" id="{264BDAD6-0EF2-E14A-AF95-FF8C25DD22DF}"/>
              </a:ext>
            </a:extLst>
          </p:cNvPr>
          <p:cNvSpPr>
            <a:spLocks noGrp="1"/>
          </p:cNvSpPr>
          <p:nvPr>
            <p:ph type="body" sz="quarter" idx="55" hasCustomPrompt="1"/>
          </p:nvPr>
        </p:nvSpPr>
        <p:spPr>
          <a:xfrm>
            <a:off x="5200640" y="4217923"/>
            <a:ext cx="2119265" cy="1119724"/>
          </a:xfrm>
          <a:prstGeom prst="rect">
            <a:avLst/>
          </a:prstGeom>
        </p:spPr>
        <p:txBody>
          <a:bodyPr>
            <a:normAutofit/>
          </a:bodyPr>
          <a:lstStyle>
            <a:lvl1pPr>
              <a:defRPr sz="1200"/>
            </a:lvl1pPr>
            <a:lvl2pPr>
              <a:defRPr sz="1200"/>
            </a:lvl2pPr>
            <a:lvl3pPr>
              <a:defRPr sz="1000"/>
            </a:lvl3pPr>
            <a:lvl4pPr>
              <a:defRPr sz="1000"/>
            </a:lvl4pPr>
            <a:lvl5pPr>
              <a:defRPr sz="889"/>
            </a:lvl5pPr>
            <a:lvl6pPr>
              <a:defRPr/>
            </a:lvl6pPr>
            <a:lvl7pPr>
              <a:defRPr/>
            </a:lvl7pPr>
            <a:lvl8pPr>
              <a:defRPr/>
            </a:lvl8pPr>
            <a:lvl9pPr>
              <a:defRPr/>
            </a:lvl9pPr>
          </a:lstStyle>
          <a:p>
            <a:pPr lvl="0"/>
            <a:r>
              <a:rPr lang="en-GB" noProof="0" dirty="0"/>
              <a:t>Click to add text</a:t>
            </a:r>
          </a:p>
          <a:p>
            <a:pPr lvl="1"/>
            <a:r>
              <a:rPr lang="en-GB" noProof="0" dirty="0"/>
              <a:t>First bullets</a:t>
            </a:r>
          </a:p>
          <a:p>
            <a:pPr lvl="2"/>
            <a:r>
              <a:rPr lang="en-GB" noProof="0" dirty="0"/>
              <a:t>Second bullets</a:t>
            </a:r>
          </a:p>
        </p:txBody>
      </p:sp>
      <p:sp>
        <p:nvSpPr>
          <p:cNvPr id="45" name="Text Placeholder 3">
            <a:extLst>
              <a:ext uri="{FF2B5EF4-FFF2-40B4-BE49-F238E27FC236}">
                <a16:creationId xmlns:a16="http://schemas.microsoft.com/office/drawing/2014/main" id="{316739A7-61A8-8140-BB50-18533D5EEC71}"/>
              </a:ext>
            </a:extLst>
          </p:cNvPr>
          <p:cNvSpPr>
            <a:spLocks noGrp="1"/>
          </p:cNvSpPr>
          <p:nvPr>
            <p:ph type="body" sz="quarter" idx="57" hasCustomPrompt="1"/>
          </p:nvPr>
        </p:nvSpPr>
        <p:spPr>
          <a:xfrm>
            <a:off x="7599724" y="4217923"/>
            <a:ext cx="2120001" cy="1119724"/>
          </a:xfrm>
          <a:prstGeom prst="rect">
            <a:avLst/>
          </a:prstGeom>
        </p:spPr>
        <p:txBody>
          <a:bodyPr>
            <a:normAutofit/>
          </a:bodyPr>
          <a:lstStyle>
            <a:lvl1pPr>
              <a:defRPr sz="1200"/>
            </a:lvl1pPr>
            <a:lvl2pPr>
              <a:defRPr sz="1200"/>
            </a:lvl2pPr>
            <a:lvl3pPr>
              <a:defRPr sz="1000"/>
            </a:lvl3pPr>
            <a:lvl4pPr marL="275065" indent="0">
              <a:buNone/>
              <a:defRPr sz="1000"/>
            </a:lvl4pPr>
            <a:lvl5pPr>
              <a:defRPr sz="889"/>
            </a:lvl5pPr>
            <a:lvl6pPr>
              <a:defRPr/>
            </a:lvl6pPr>
            <a:lvl7pPr>
              <a:defRPr/>
            </a:lvl7pPr>
            <a:lvl8pPr>
              <a:defRPr/>
            </a:lvl8pPr>
            <a:lvl9pPr>
              <a:defRPr/>
            </a:lvl9pPr>
          </a:lstStyle>
          <a:p>
            <a:pPr lvl="0"/>
            <a:r>
              <a:rPr lang="en-GB" noProof="0" dirty="0"/>
              <a:t>Click to add text</a:t>
            </a:r>
          </a:p>
          <a:p>
            <a:pPr lvl="1"/>
            <a:r>
              <a:rPr lang="en-GB" noProof="0" dirty="0"/>
              <a:t>First bullets</a:t>
            </a:r>
          </a:p>
          <a:p>
            <a:pPr lvl="2"/>
            <a:r>
              <a:rPr lang="en-GB" noProof="0" dirty="0"/>
              <a:t>Second bullets</a:t>
            </a:r>
          </a:p>
        </p:txBody>
      </p:sp>
      <p:sp>
        <p:nvSpPr>
          <p:cNvPr id="49" name="Text Placeholder 11">
            <a:extLst>
              <a:ext uri="{FF2B5EF4-FFF2-40B4-BE49-F238E27FC236}">
                <a16:creationId xmlns:a16="http://schemas.microsoft.com/office/drawing/2014/main" id="{B32CAADE-3AD6-5546-B659-5C1D1C337A4C}"/>
              </a:ext>
            </a:extLst>
          </p:cNvPr>
          <p:cNvSpPr>
            <a:spLocks noGrp="1"/>
          </p:cNvSpPr>
          <p:nvPr>
            <p:ph type="body" sz="quarter" idx="29" hasCustomPrompt="1"/>
          </p:nvPr>
        </p:nvSpPr>
        <p:spPr>
          <a:xfrm>
            <a:off x="400263" y="3737327"/>
            <a:ext cx="2119265" cy="240780"/>
          </a:xfrm>
          <a:prstGeom prst="rect">
            <a:avLst/>
          </a:prstGeom>
        </p:spPr>
        <p:txBody>
          <a:bodyPr anchor="b" anchorCtr="0">
            <a:noAutofit/>
          </a:bodyPr>
          <a:lstStyle>
            <a:lvl1pPr marL="0" indent="0">
              <a:lnSpc>
                <a:spcPct val="100000"/>
              </a:lnSpc>
              <a:spcAft>
                <a:spcPts val="0"/>
              </a:spcAft>
              <a:buFontTx/>
              <a:buNone/>
              <a:tabLst/>
              <a:defRPr sz="1200" b="0" i="0">
                <a:latin typeface="Volvo Novum Medium" panose="020B0503040502060204" pitchFamily="34" charset="77"/>
              </a:defRPr>
            </a:lvl1pPr>
            <a:lvl2pPr marL="0" indent="0">
              <a:lnSpc>
                <a:spcPct val="100000"/>
              </a:lnSpc>
              <a:spcBef>
                <a:spcPts val="0"/>
              </a:spcBef>
              <a:spcAft>
                <a:spcPts val="0"/>
              </a:spcAft>
              <a:buFontTx/>
              <a:buNone/>
              <a:tabLst/>
              <a:defRPr sz="1333" b="0" i="0">
                <a:latin typeface="Volvo Novum Medium" panose="020B0503040502060204" pitchFamily="34" charset="77"/>
              </a:defRPr>
            </a:lvl2pPr>
            <a:lvl3pPr marL="0" indent="0">
              <a:lnSpc>
                <a:spcPct val="100000"/>
              </a:lnSpc>
              <a:spcAft>
                <a:spcPts val="0"/>
              </a:spcAft>
              <a:buFontTx/>
              <a:buNone/>
              <a:tabLst/>
              <a:defRPr sz="1333" b="0" i="0">
                <a:latin typeface="Volvo Novum Medium" panose="020B0503040502060204" pitchFamily="34" charset="77"/>
              </a:defRPr>
            </a:lvl3pPr>
            <a:lvl4pPr marL="0" indent="0">
              <a:lnSpc>
                <a:spcPct val="100000"/>
              </a:lnSpc>
              <a:spcAft>
                <a:spcPts val="0"/>
              </a:spcAft>
              <a:buFontTx/>
              <a:buNone/>
              <a:tabLst/>
              <a:defRPr sz="1333" b="0" i="0">
                <a:latin typeface="Volvo Novum Medium" panose="020B0503040502060204" pitchFamily="34" charset="77"/>
              </a:defRPr>
            </a:lvl4pPr>
            <a:lvl5pPr marL="0" indent="0">
              <a:lnSpc>
                <a:spcPct val="100000"/>
              </a:lnSpc>
              <a:spcAft>
                <a:spcPts val="0"/>
              </a:spcAft>
              <a:buFontTx/>
              <a:buNone/>
              <a:tabLst/>
              <a:defRPr sz="1333" b="0" i="0">
                <a:latin typeface="Volvo Novum Medium" panose="020B0503040502060204" pitchFamily="34" charset="77"/>
              </a:defRPr>
            </a:lvl5pPr>
            <a:lvl6pPr marL="0" indent="0">
              <a:lnSpc>
                <a:spcPct val="100000"/>
              </a:lnSpc>
              <a:spcAft>
                <a:spcPts val="0"/>
              </a:spcAft>
              <a:buFontTx/>
              <a:buNone/>
              <a:tabLst/>
              <a:defRPr sz="1333" b="0" i="0">
                <a:latin typeface="Volvo Novum Medium" panose="020B0503040502060204" pitchFamily="34" charset="77"/>
              </a:defRPr>
            </a:lvl6pPr>
            <a:lvl7pPr marL="0" indent="0">
              <a:spcAft>
                <a:spcPts val="0"/>
              </a:spcAft>
              <a:buFontTx/>
              <a:buNone/>
              <a:tabLst/>
              <a:defRPr sz="1333" b="0" i="0">
                <a:latin typeface="Volvo Novum Medium" panose="020B0503040502060204" pitchFamily="34" charset="77"/>
              </a:defRPr>
            </a:lvl7pPr>
            <a:lvl8pPr marL="0" indent="0">
              <a:spcAft>
                <a:spcPts val="0"/>
              </a:spcAft>
              <a:buFontTx/>
              <a:buNone/>
              <a:tabLst/>
              <a:defRPr sz="1333" b="0" i="0">
                <a:latin typeface="Volvo Novum Medium" panose="020B0503040502060204" pitchFamily="34" charset="77"/>
              </a:defRPr>
            </a:lvl8pPr>
            <a:lvl9pPr marL="0" indent="0">
              <a:spcAft>
                <a:spcPts val="0"/>
              </a:spcAft>
              <a:buFontTx/>
              <a:buNone/>
              <a:tabLst/>
              <a:defRPr sz="1333" b="0" i="0">
                <a:latin typeface="Volvo Novum Medium" panose="020B0503040502060204" pitchFamily="34" charset="77"/>
              </a:defRPr>
            </a:lvl9pPr>
          </a:lstStyle>
          <a:p>
            <a:pPr lvl="0"/>
            <a:r>
              <a:rPr lang="en-GB" noProof="0" dirty="0"/>
              <a:t>Click to add subheading</a:t>
            </a:r>
          </a:p>
        </p:txBody>
      </p:sp>
      <p:sp>
        <p:nvSpPr>
          <p:cNvPr id="50" name="Text Placeholder 11">
            <a:extLst>
              <a:ext uri="{FF2B5EF4-FFF2-40B4-BE49-F238E27FC236}">
                <a16:creationId xmlns:a16="http://schemas.microsoft.com/office/drawing/2014/main" id="{CF296816-DE4E-CF43-92FF-AAF587D0BE69}"/>
              </a:ext>
            </a:extLst>
          </p:cNvPr>
          <p:cNvSpPr>
            <a:spLocks noGrp="1"/>
          </p:cNvSpPr>
          <p:nvPr>
            <p:ph type="body" sz="quarter" idx="58" hasCustomPrompt="1"/>
          </p:nvPr>
        </p:nvSpPr>
        <p:spPr>
          <a:xfrm>
            <a:off x="2799837" y="3737327"/>
            <a:ext cx="2119265" cy="240778"/>
          </a:xfrm>
          <a:prstGeom prst="rect">
            <a:avLst/>
          </a:prstGeom>
        </p:spPr>
        <p:txBody>
          <a:bodyPr anchor="b" anchorCtr="0">
            <a:noAutofit/>
          </a:bodyPr>
          <a:lstStyle>
            <a:lvl1pPr marL="0" indent="0">
              <a:lnSpc>
                <a:spcPct val="100000"/>
              </a:lnSpc>
              <a:spcAft>
                <a:spcPts val="0"/>
              </a:spcAft>
              <a:buFontTx/>
              <a:buNone/>
              <a:tabLst/>
              <a:defRPr sz="1200" b="0" i="0">
                <a:latin typeface="Volvo Novum Medium" panose="020B0503040502060204" pitchFamily="34" charset="77"/>
              </a:defRPr>
            </a:lvl1pPr>
            <a:lvl2pPr marL="0" indent="0">
              <a:lnSpc>
                <a:spcPct val="100000"/>
              </a:lnSpc>
              <a:spcBef>
                <a:spcPts val="0"/>
              </a:spcBef>
              <a:spcAft>
                <a:spcPts val="0"/>
              </a:spcAft>
              <a:buFontTx/>
              <a:buNone/>
              <a:tabLst/>
              <a:defRPr sz="1333" b="0" i="0">
                <a:latin typeface="Volvo Novum Medium" panose="020B0503040502060204" pitchFamily="34" charset="77"/>
              </a:defRPr>
            </a:lvl2pPr>
            <a:lvl3pPr marL="0" indent="0">
              <a:lnSpc>
                <a:spcPct val="100000"/>
              </a:lnSpc>
              <a:spcAft>
                <a:spcPts val="0"/>
              </a:spcAft>
              <a:buFontTx/>
              <a:buNone/>
              <a:tabLst/>
              <a:defRPr sz="1333" b="0" i="0">
                <a:latin typeface="Volvo Novum Medium" panose="020B0503040502060204" pitchFamily="34" charset="77"/>
              </a:defRPr>
            </a:lvl3pPr>
            <a:lvl4pPr marL="0" indent="0">
              <a:lnSpc>
                <a:spcPct val="100000"/>
              </a:lnSpc>
              <a:spcAft>
                <a:spcPts val="0"/>
              </a:spcAft>
              <a:buFontTx/>
              <a:buNone/>
              <a:tabLst/>
              <a:defRPr sz="1333" b="0" i="0">
                <a:latin typeface="Volvo Novum Medium" panose="020B0503040502060204" pitchFamily="34" charset="77"/>
              </a:defRPr>
            </a:lvl4pPr>
            <a:lvl5pPr marL="0" indent="0">
              <a:lnSpc>
                <a:spcPct val="100000"/>
              </a:lnSpc>
              <a:spcAft>
                <a:spcPts val="0"/>
              </a:spcAft>
              <a:buFontTx/>
              <a:buNone/>
              <a:tabLst/>
              <a:defRPr sz="1333" b="0" i="0">
                <a:latin typeface="Volvo Novum Medium" panose="020B0503040502060204" pitchFamily="34" charset="77"/>
              </a:defRPr>
            </a:lvl5pPr>
            <a:lvl6pPr marL="0" indent="0">
              <a:lnSpc>
                <a:spcPct val="100000"/>
              </a:lnSpc>
              <a:spcAft>
                <a:spcPts val="0"/>
              </a:spcAft>
              <a:buFontTx/>
              <a:buNone/>
              <a:tabLst/>
              <a:defRPr sz="1333" b="0" i="0">
                <a:latin typeface="Volvo Novum Medium" panose="020B0503040502060204" pitchFamily="34" charset="77"/>
              </a:defRPr>
            </a:lvl6pPr>
            <a:lvl7pPr marL="0" indent="0">
              <a:spcAft>
                <a:spcPts val="0"/>
              </a:spcAft>
              <a:buFontTx/>
              <a:buNone/>
              <a:tabLst/>
              <a:defRPr sz="1333" b="0" i="0">
                <a:latin typeface="Volvo Novum Medium" panose="020B0503040502060204" pitchFamily="34" charset="77"/>
              </a:defRPr>
            </a:lvl7pPr>
            <a:lvl8pPr marL="0" indent="0">
              <a:spcAft>
                <a:spcPts val="0"/>
              </a:spcAft>
              <a:buFontTx/>
              <a:buNone/>
              <a:tabLst/>
              <a:defRPr sz="1333" b="0" i="0">
                <a:latin typeface="Volvo Novum Medium" panose="020B0503040502060204" pitchFamily="34" charset="77"/>
              </a:defRPr>
            </a:lvl8pPr>
            <a:lvl9pPr marL="0" indent="0">
              <a:spcAft>
                <a:spcPts val="0"/>
              </a:spcAft>
              <a:buFontTx/>
              <a:buNone/>
              <a:tabLst/>
              <a:defRPr sz="1333" b="0" i="0">
                <a:latin typeface="Volvo Novum Medium" panose="020B0503040502060204" pitchFamily="34" charset="77"/>
              </a:defRPr>
            </a:lvl9pPr>
          </a:lstStyle>
          <a:p>
            <a:pPr lvl="0"/>
            <a:r>
              <a:rPr lang="en-GB" noProof="0" dirty="0"/>
              <a:t>Click to add subheading</a:t>
            </a:r>
          </a:p>
        </p:txBody>
      </p:sp>
      <p:sp>
        <p:nvSpPr>
          <p:cNvPr id="51" name="Text Placeholder 11">
            <a:extLst>
              <a:ext uri="{FF2B5EF4-FFF2-40B4-BE49-F238E27FC236}">
                <a16:creationId xmlns:a16="http://schemas.microsoft.com/office/drawing/2014/main" id="{A034BAA0-F5CF-FA4A-A339-D4EBCA9AC047}"/>
              </a:ext>
            </a:extLst>
          </p:cNvPr>
          <p:cNvSpPr>
            <a:spLocks noGrp="1"/>
          </p:cNvSpPr>
          <p:nvPr>
            <p:ph type="body" sz="quarter" idx="59" hasCustomPrompt="1"/>
          </p:nvPr>
        </p:nvSpPr>
        <p:spPr>
          <a:xfrm>
            <a:off x="5199412" y="3737327"/>
            <a:ext cx="2120001" cy="240780"/>
          </a:xfrm>
          <a:prstGeom prst="rect">
            <a:avLst/>
          </a:prstGeom>
        </p:spPr>
        <p:txBody>
          <a:bodyPr anchor="b" anchorCtr="0">
            <a:noAutofit/>
          </a:bodyPr>
          <a:lstStyle>
            <a:lvl1pPr marL="0" indent="0">
              <a:lnSpc>
                <a:spcPct val="100000"/>
              </a:lnSpc>
              <a:spcAft>
                <a:spcPts val="0"/>
              </a:spcAft>
              <a:buFontTx/>
              <a:buNone/>
              <a:tabLst/>
              <a:defRPr sz="1200" b="0" i="0">
                <a:latin typeface="Volvo Novum Medium" panose="020B0503040502060204" pitchFamily="34" charset="77"/>
              </a:defRPr>
            </a:lvl1pPr>
            <a:lvl2pPr marL="0" indent="0">
              <a:lnSpc>
                <a:spcPct val="100000"/>
              </a:lnSpc>
              <a:spcBef>
                <a:spcPts val="0"/>
              </a:spcBef>
              <a:spcAft>
                <a:spcPts val="0"/>
              </a:spcAft>
              <a:buFontTx/>
              <a:buNone/>
              <a:tabLst/>
              <a:defRPr sz="1333" b="0" i="0">
                <a:latin typeface="Volvo Novum Medium" panose="020B0503040502060204" pitchFamily="34" charset="77"/>
              </a:defRPr>
            </a:lvl2pPr>
            <a:lvl3pPr marL="0" indent="0">
              <a:lnSpc>
                <a:spcPct val="100000"/>
              </a:lnSpc>
              <a:spcAft>
                <a:spcPts val="0"/>
              </a:spcAft>
              <a:buFontTx/>
              <a:buNone/>
              <a:tabLst/>
              <a:defRPr sz="1333" b="0" i="0">
                <a:latin typeface="Volvo Novum Medium" panose="020B0503040502060204" pitchFamily="34" charset="77"/>
              </a:defRPr>
            </a:lvl3pPr>
            <a:lvl4pPr marL="0" indent="0">
              <a:lnSpc>
                <a:spcPct val="100000"/>
              </a:lnSpc>
              <a:spcAft>
                <a:spcPts val="0"/>
              </a:spcAft>
              <a:buFontTx/>
              <a:buNone/>
              <a:tabLst/>
              <a:defRPr sz="1333" b="0" i="0">
                <a:latin typeface="Volvo Novum Medium" panose="020B0503040502060204" pitchFamily="34" charset="77"/>
              </a:defRPr>
            </a:lvl4pPr>
            <a:lvl5pPr marL="0" indent="0">
              <a:lnSpc>
                <a:spcPct val="100000"/>
              </a:lnSpc>
              <a:spcAft>
                <a:spcPts val="0"/>
              </a:spcAft>
              <a:buFontTx/>
              <a:buNone/>
              <a:tabLst/>
              <a:defRPr sz="1333" b="0" i="0">
                <a:latin typeface="Volvo Novum Medium" panose="020B0503040502060204" pitchFamily="34" charset="77"/>
              </a:defRPr>
            </a:lvl5pPr>
            <a:lvl6pPr marL="0" indent="0">
              <a:lnSpc>
                <a:spcPct val="100000"/>
              </a:lnSpc>
              <a:spcAft>
                <a:spcPts val="0"/>
              </a:spcAft>
              <a:buFontTx/>
              <a:buNone/>
              <a:tabLst/>
              <a:defRPr sz="1333" b="0" i="0">
                <a:latin typeface="Volvo Novum Medium" panose="020B0503040502060204" pitchFamily="34" charset="77"/>
              </a:defRPr>
            </a:lvl6pPr>
            <a:lvl7pPr marL="0" indent="0">
              <a:spcAft>
                <a:spcPts val="0"/>
              </a:spcAft>
              <a:buFontTx/>
              <a:buNone/>
              <a:tabLst/>
              <a:defRPr sz="1333" b="0" i="0">
                <a:latin typeface="Volvo Novum Medium" panose="020B0503040502060204" pitchFamily="34" charset="77"/>
              </a:defRPr>
            </a:lvl7pPr>
            <a:lvl8pPr marL="0" indent="0">
              <a:spcAft>
                <a:spcPts val="0"/>
              </a:spcAft>
              <a:buFontTx/>
              <a:buNone/>
              <a:tabLst/>
              <a:defRPr sz="1333" b="0" i="0">
                <a:latin typeface="Volvo Novum Medium" panose="020B0503040502060204" pitchFamily="34" charset="77"/>
              </a:defRPr>
            </a:lvl8pPr>
            <a:lvl9pPr marL="0" indent="0">
              <a:spcAft>
                <a:spcPts val="0"/>
              </a:spcAft>
              <a:buFontTx/>
              <a:buNone/>
              <a:tabLst/>
              <a:defRPr sz="1333" b="0" i="0">
                <a:latin typeface="Volvo Novum Medium" panose="020B0503040502060204" pitchFamily="34" charset="77"/>
              </a:defRPr>
            </a:lvl9pPr>
          </a:lstStyle>
          <a:p>
            <a:pPr lvl="0"/>
            <a:r>
              <a:rPr lang="en-GB" noProof="0" dirty="0"/>
              <a:t>Click to add subheading</a:t>
            </a:r>
          </a:p>
        </p:txBody>
      </p:sp>
      <p:sp>
        <p:nvSpPr>
          <p:cNvPr id="52" name="Text Placeholder 11">
            <a:extLst>
              <a:ext uri="{FF2B5EF4-FFF2-40B4-BE49-F238E27FC236}">
                <a16:creationId xmlns:a16="http://schemas.microsoft.com/office/drawing/2014/main" id="{1EC23075-E7FF-1B4D-AA78-08BFE8A651A1}"/>
              </a:ext>
            </a:extLst>
          </p:cNvPr>
          <p:cNvSpPr>
            <a:spLocks noGrp="1"/>
          </p:cNvSpPr>
          <p:nvPr>
            <p:ph type="body" sz="quarter" idx="60" hasCustomPrompt="1"/>
          </p:nvPr>
        </p:nvSpPr>
        <p:spPr>
          <a:xfrm>
            <a:off x="7599724" y="3737327"/>
            <a:ext cx="2120001" cy="240780"/>
          </a:xfrm>
          <a:prstGeom prst="rect">
            <a:avLst/>
          </a:prstGeom>
        </p:spPr>
        <p:txBody>
          <a:bodyPr anchor="b" anchorCtr="0">
            <a:noAutofit/>
          </a:bodyPr>
          <a:lstStyle>
            <a:lvl1pPr marL="0" indent="0">
              <a:lnSpc>
                <a:spcPct val="100000"/>
              </a:lnSpc>
              <a:spcAft>
                <a:spcPts val="0"/>
              </a:spcAft>
              <a:buFontTx/>
              <a:buNone/>
              <a:tabLst/>
              <a:defRPr sz="1200" b="0" i="0">
                <a:latin typeface="Volvo Novum Medium" panose="020B0503040502060204" pitchFamily="34" charset="77"/>
              </a:defRPr>
            </a:lvl1pPr>
            <a:lvl2pPr marL="0" indent="0">
              <a:lnSpc>
                <a:spcPct val="100000"/>
              </a:lnSpc>
              <a:spcBef>
                <a:spcPts val="0"/>
              </a:spcBef>
              <a:spcAft>
                <a:spcPts val="0"/>
              </a:spcAft>
              <a:buFontTx/>
              <a:buNone/>
              <a:tabLst/>
              <a:defRPr sz="1333" b="0" i="0">
                <a:latin typeface="Volvo Novum Medium" panose="020B0503040502060204" pitchFamily="34" charset="77"/>
              </a:defRPr>
            </a:lvl2pPr>
            <a:lvl3pPr marL="0" indent="0">
              <a:lnSpc>
                <a:spcPct val="100000"/>
              </a:lnSpc>
              <a:spcAft>
                <a:spcPts val="0"/>
              </a:spcAft>
              <a:buFontTx/>
              <a:buNone/>
              <a:tabLst/>
              <a:defRPr sz="1333" b="0" i="0">
                <a:latin typeface="Volvo Novum Medium" panose="020B0503040502060204" pitchFamily="34" charset="77"/>
              </a:defRPr>
            </a:lvl3pPr>
            <a:lvl4pPr marL="0" indent="0">
              <a:lnSpc>
                <a:spcPct val="100000"/>
              </a:lnSpc>
              <a:spcAft>
                <a:spcPts val="0"/>
              </a:spcAft>
              <a:buFontTx/>
              <a:buNone/>
              <a:tabLst/>
              <a:defRPr sz="1333" b="0" i="0">
                <a:latin typeface="Volvo Novum Medium" panose="020B0503040502060204" pitchFamily="34" charset="77"/>
              </a:defRPr>
            </a:lvl4pPr>
            <a:lvl5pPr marL="0" indent="0">
              <a:lnSpc>
                <a:spcPct val="100000"/>
              </a:lnSpc>
              <a:spcAft>
                <a:spcPts val="0"/>
              </a:spcAft>
              <a:buFontTx/>
              <a:buNone/>
              <a:tabLst/>
              <a:defRPr sz="1333" b="0" i="0">
                <a:latin typeface="Volvo Novum Medium" panose="020B0503040502060204" pitchFamily="34" charset="77"/>
              </a:defRPr>
            </a:lvl5pPr>
            <a:lvl6pPr marL="0" indent="0">
              <a:lnSpc>
                <a:spcPct val="100000"/>
              </a:lnSpc>
              <a:spcAft>
                <a:spcPts val="0"/>
              </a:spcAft>
              <a:buFontTx/>
              <a:buNone/>
              <a:tabLst/>
              <a:defRPr sz="1333" b="0" i="0">
                <a:latin typeface="Volvo Novum Medium" panose="020B0503040502060204" pitchFamily="34" charset="77"/>
              </a:defRPr>
            </a:lvl6pPr>
            <a:lvl7pPr marL="0" indent="0">
              <a:spcAft>
                <a:spcPts val="0"/>
              </a:spcAft>
              <a:buFontTx/>
              <a:buNone/>
              <a:tabLst/>
              <a:defRPr sz="1333" b="0" i="0">
                <a:latin typeface="Volvo Novum Medium" panose="020B0503040502060204" pitchFamily="34" charset="77"/>
              </a:defRPr>
            </a:lvl7pPr>
            <a:lvl8pPr marL="0" indent="0">
              <a:spcAft>
                <a:spcPts val="0"/>
              </a:spcAft>
              <a:buFontTx/>
              <a:buNone/>
              <a:tabLst/>
              <a:defRPr sz="1333" b="0" i="0">
                <a:latin typeface="Volvo Novum Medium" panose="020B0503040502060204" pitchFamily="34" charset="77"/>
              </a:defRPr>
            </a:lvl8pPr>
            <a:lvl9pPr marL="0" indent="0">
              <a:spcAft>
                <a:spcPts val="0"/>
              </a:spcAft>
              <a:buFontTx/>
              <a:buNone/>
              <a:tabLst/>
              <a:defRPr sz="1333" b="0" i="0">
                <a:latin typeface="Volvo Novum Medium" panose="020B0503040502060204" pitchFamily="34" charset="77"/>
              </a:defRPr>
            </a:lvl9pPr>
          </a:lstStyle>
          <a:p>
            <a:pPr lvl="0"/>
            <a:r>
              <a:rPr lang="en-GB" noProof="0" dirty="0"/>
              <a:t>Click to add subheading</a:t>
            </a:r>
          </a:p>
        </p:txBody>
      </p:sp>
      <p:sp>
        <p:nvSpPr>
          <p:cNvPr id="27" name="Title Placeholder 10">
            <a:extLst>
              <a:ext uri="{FF2B5EF4-FFF2-40B4-BE49-F238E27FC236}">
                <a16:creationId xmlns:a16="http://schemas.microsoft.com/office/drawing/2014/main" id="{D7C4EFBC-D363-4FA9-BD16-2A7A69813A47}"/>
              </a:ext>
            </a:extLst>
          </p:cNvPr>
          <p:cNvSpPr>
            <a:spLocks noGrp="1"/>
          </p:cNvSpPr>
          <p:nvPr>
            <p:ph type="title" hasCustomPrompt="1"/>
          </p:nvPr>
        </p:nvSpPr>
        <p:spPr>
          <a:xfrm>
            <a:off x="400266" y="897887"/>
            <a:ext cx="9319132" cy="359378"/>
          </a:xfrm>
          <a:prstGeom prst="rect">
            <a:avLst/>
          </a:prstGeom>
        </p:spPr>
        <p:txBody>
          <a:bodyPr vert="horz" lIns="0" tIns="0" rIns="0" bIns="0" rtlCol="0" anchor="b" anchorCtr="0">
            <a:noAutofit/>
          </a:bodyPr>
          <a:lstStyle>
            <a:lvl1pPr>
              <a:defRPr/>
            </a:lvl1pPr>
          </a:lstStyle>
          <a:p>
            <a:pPr algn="l"/>
            <a:r>
              <a:rPr lang="en-GB" noProof="0" dirty="0"/>
              <a:t>Click to add heading </a:t>
            </a:r>
          </a:p>
        </p:txBody>
      </p:sp>
      <p:sp>
        <p:nvSpPr>
          <p:cNvPr id="29" name="Date Placeholder 2">
            <a:extLst>
              <a:ext uri="{FF2B5EF4-FFF2-40B4-BE49-F238E27FC236}">
                <a16:creationId xmlns:a16="http://schemas.microsoft.com/office/drawing/2014/main" id="{496833C5-42A0-4B15-A2D2-E5EDD2F15D57}"/>
              </a:ext>
            </a:extLst>
          </p:cNvPr>
          <p:cNvSpPr>
            <a:spLocks noGrp="1"/>
          </p:cNvSpPr>
          <p:nvPr>
            <p:ph type="dt" sz="half" idx="2"/>
          </p:nvPr>
        </p:nvSpPr>
        <p:spPr>
          <a:xfrm>
            <a:off x="400266" y="5463945"/>
            <a:ext cx="520165" cy="113514"/>
          </a:xfrm>
          <a:prstGeom prst="rect">
            <a:avLst/>
          </a:prstGeom>
        </p:spPr>
        <p:txBody>
          <a:bodyPr lIns="0" tIns="0" rIns="0" bIns="0" anchor="ctr" anchorCtr="0"/>
          <a:lstStyle>
            <a:lvl1pPr marL="8817" indent="0" algn="l">
              <a:tabLst/>
              <a:defRPr sz="600" b="0" i="0">
                <a:solidFill>
                  <a:schemeClr val="bg1">
                    <a:lumMod val="50000"/>
                  </a:schemeClr>
                </a:solidFill>
                <a:latin typeface="Volvo Novum Light" panose="020B0303040502060204" pitchFamily="34" charset="77"/>
              </a:defRPr>
            </a:lvl1pPr>
          </a:lstStyle>
          <a:p>
            <a:r>
              <a:rPr lang="sv-SE"/>
              <a:t>2021.06.19</a:t>
            </a:r>
            <a:endParaRPr lang="en-GB" dirty="0"/>
          </a:p>
        </p:txBody>
      </p:sp>
      <p:sp>
        <p:nvSpPr>
          <p:cNvPr id="31" name="Footer Placeholder 8">
            <a:extLst>
              <a:ext uri="{FF2B5EF4-FFF2-40B4-BE49-F238E27FC236}">
                <a16:creationId xmlns:a16="http://schemas.microsoft.com/office/drawing/2014/main" id="{281BCE76-FC03-4475-A383-0C33823439C6}"/>
              </a:ext>
            </a:extLst>
          </p:cNvPr>
          <p:cNvSpPr>
            <a:spLocks noGrp="1"/>
          </p:cNvSpPr>
          <p:nvPr>
            <p:ph type="ftr" sz="quarter" idx="3"/>
          </p:nvPr>
        </p:nvSpPr>
        <p:spPr>
          <a:xfrm>
            <a:off x="1200916" y="5462010"/>
            <a:ext cx="3718627" cy="115449"/>
          </a:xfrm>
          <a:prstGeom prst="rect">
            <a:avLst/>
          </a:prstGeom>
        </p:spPr>
        <p:txBody>
          <a:bodyPr lIns="0" tIns="0" rIns="0" bIns="0" anchor="ctr" anchorCtr="0"/>
          <a:lstStyle>
            <a:lvl1pPr algn="l">
              <a:defRPr sz="600" b="0" i="0">
                <a:solidFill>
                  <a:schemeClr val="bg1">
                    <a:lumMod val="50000"/>
                  </a:schemeClr>
                </a:solidFill>
                <a:latin typeface="Volvo Novum Light" panose="020B0303040502060204" pitchFamily="34" charset="77"/>
              </a:defRPr>
            </a:lvl1pPr>
          </a:lstStyle>
          <a:p>
            <a:r>
              <a:rPr lang="en-US"/>
              <a:t>BRF Bokenäs</a:t>
            </a:r>
            <a:endParaRPr lang="en-GB" dirty="0"/>
          </a:p>
        </p:txBody>
      </p:sp>
      <p:sp>
        <p:nvSpPr>
          <p:cNvPr id="33" name="Slide Number Placeholder 9">
            <a:extLst>
              <a:ext uri="{FF2B5EF4-FFF2-40B4-BE49-F238E27FC236}">
                <a16:creationId xmlns:a16="http://schemas.microsoft.com/office/drawing/2014/main" id="{F917DDE5-6BA4-46DA-8E4A-0BE6B1D83182}"/>
              </a:ext>
            </a:extLst>
          </p:cNvPr>
          <p:cNvSpPr>
            <a:spLocks noGrp="1"/>
          </p:cNvSpPr>
          <p:nvPr>
            <p:ph type="sldNum" sz="quarter" idx="4"/>
          </p:nvPr>
        </p:nvSpPr>
        <p:spPr>
          <a:xfrm>
            <a:off x="9318391" y="5463945"/>
            <a:ext cx="401006" cy="113514"/>
          </a:xfrm>
          <a:prstGeom prst="rect">
            <a:avLst/>
          </a:prstGeom>
        </p:spPr>
        <p:txBody>
          <a:bodyPr lIns="0" tIns="0" rIns="0" bIns="0" anchor="ctr" anchorCtr="0"/>
          <a:lstStyle>
            <a:lvl1pPr algn="r">
              <a:defRPr sz="600" b="0" i="0">
                <a:solidFill>
                  <a:schemeClr val="bg1">
                    <a:lumMod val="50000"/>
                  </a:schemeClr>
                </a:solidFill>
                <a:latin typeface="Volvo Novum Light" panose="020B0303040502060204" pitchFamily="34" charset="77"/>
              </a:defRPr>
            </a:lvl1pPr>
          </a:lstStyle>
          <a:p>
            <a:fld id="{EECA8F73-ACC7-A64F-8F77-C8CBCE9A3AB4}" type="slidenum">
              <a:rPr lang="en-GB" smtClean="0"/>
              <a:pPr/>
              <a:t>‹#›</a:t>
            </a:fld>
            <a:endParaRPr lang="en-GB" dirty="0"/>
          </a:p>
        </p:txBody>
      </p:sp>
      <p:pic>
        <p:nvPicPr>
          <p:cNvPr id="23" name="Bildobjekt 7">
            <a:extLst>
              <a:ext uri="{FF2B5EF4-FFF2-40B4-BE49-F238E27FC236}">
                <a16:creationId xmlns:a16="http://schemas.microsoft.com/office/drawing/2014/main" id="{1EB42719-B3AD-4E6D-B37C-BF71D929D944}"/>
              </a:ext>
            </a:extLst>
          </p:cNvPr>
          <p:cNvPicPr>
            <a:picLocks noChangeAspect="1"/>
          </p:cNvPicPr>
          <p:nvPr userDrawn="1"/>
        </p:nvPicPr>
        <p:blipFill>
          <a:blip r:embed="rId2"/>
          <a:stretch>
            <a:fillRect/>
          </a:stretch>
        </p:blipFill>
        <p:spPr>
          <a:xfrm>
            <a:off x="4578175" y="240985"/>
            <a:ext cx="1003652" cy="93975"/>
          </a:xfrm>
          <a:prstGeom prst="rect">
            <a:avLst/>
          </a:prstGeom>
          <a:noFill/>
        </p:spPr>
      </p:pic>
    </p:spTree>
    <p:extLst>
      <p:ext uri="{BB962C8B-B14F-4D97-AF65-F5344CB8AC3E}">
        <p14:creationId xmlns:p14="http://schemas.microsoft.com/office/powerpoint/2010/main" val="3780012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vent agenda">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BFD382F-A41A-B34C-BB97-339E7BF79F9B}"/>
              </a:ext>
            </a:extLst>
          </p:cNvPr>
          <p:cNvSpPr>
            <a:spLocks noGrp="1"/>
          </p:cNvSpPr>
          <p:nvPr>
            <p:ph type="body" sz="quarter" idx="24" hasCustomPrompt="1"/>
          </p:nvPr>
        </p:nvSpPr>
        <p:spPr>
          <a:xfrm>
            <a:off x="400264" y="4222210"/>
            <a:ext cx="9318918" cy="1115437"/>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GB" noProof="0" dirty="0"/>
              <a:t>Click to add text</a:t>
            </a:r>
          </a:p>
          <a:p>
            <a:pPr lvl="1"/>
            <a:r>
              <a:rPr lang="en-GB" noProof="0" dirty="0"/>
              <a:t>First bullets</a:t>
            </a:r>
          </a:p>
        </p:txBody>
      </p:sp>
      <p:sp>
        <p:nvSpPr>
          <p:cNvPr id="24" name="Text Placeholder 4">
            <a:extLst>
              <a:ext uri="{FF2B5EF4-FFF2-40B4-BE49-F238E27FC236}">
                <a16:creationId xmlns:a16="http://schemas.microsoft.com/office/drawing/2014/main" id="{D2A8C818-9D87-7544-8ED4-0ECA648E5D44}"/>
              </a:ext>
            </a:extLst>
          </p:cNvPr>
          <p:cNvSpPr>
            <a:spLocks noGrp="1"/>
          </p:cNvSpPr>
          <p:nvPr>
            <p:ph type="body" sz="quarter" idx="53" hasCustomPrompt="1"/>
          </p:nvPr>
        </p:nvSpPr>
        <p:spPr>
          <a:xfrm>
            <a:off x="400266" y="1497080"/>
            <a:ext cx="9319132" cy="313700"/>
          </a:xfrm>
        </p:spPr>
        <p:txBody>
          <a:bodyPr>
            <a:noAutofit/>
          </a:bodyPr>
          <a:lstStyle>
            <a:lvl1pPr marL="10579" indent="0" algn="l">
              <a:spcAft>
                <a:spcPts val="0"/>
              </a:spcAft>
              <a:buFontTx/>
              <a:buNone/>
              <a:tabLst/>
              <a:defRPr lang="en-GB" sz="1400" b="0" i="0" noProof="0" dirty="0" smtClean="0">
                <a:latin typeface="Volvo Novum Light" panose="020B0303040502060204" pitchFamily="34" charset="0"/>
              </a:defRPr>
            </a:lvl1pPr>
            <a:lvl2pPr marL="10579" indent="0" algn="l">
              <a:spcAft>
                <a:spcPts val="0"/>
              </a:spcAft>
              <a:buFontTx/>
              <a:buNone/>
              <a:tabLst/>
              <a:defRPr lang="en-GB" sz="1333" b="0" i="0" noProof="0" dirty="0" smtClean="0">
                <a:latin typeface="Volvo Novum Medium" panose="020B0503040502060204" pitchFamily="34" charset="77"/>
              </a:defRPr>
            </a:lvl2pPr>
            <a:lvl3pPr marL="10579" indent="0" algn="l">
              <a:spcAft>
                <a:spcPts val="0"/>
              </a:spcAft>
              <a:buFontTx/>
              <a:buNone/>
              <a:tabLst/>
              <a:defRPr lang="en-GB" sz="1333" b="0" i="0" noProof="0" dirty="0" smtClean="0">
                <a:latin typeface="Volvo Novum Medium" panose="020B0503040502060204" pitchFamily="34" charset="77"/>
              </a:defRPr>
            </a:lvl3pPr>
            <a:lvl4pPr marL="10579" indent="0" algn="l">
              <a:spcAft>
                <a:spcPts val="0"/>
              </a:spcAft>
              <a:buFontTx/>
              <a:buNone/>
              <a:tabLst/>
              <a:defRPr lang="en-GB" sz="1333" b="0" i="0" noProof="0" dirty="0" smtClean="0">
                <a:latin typeface="Volvo Novum Medium" panose="020B0503040502060204" pitchFamily="34" charset="77"/>
              </a:defRPr>
            </a:lvl4pPr>
            <a:lvl5pPr marL="10579" indent="0" algn="l">
              <a:spcAft>
                <a:spcPts val="0"/>
              </a:spcAft>
              <a:buFontTx/>
              <a:buNone/>
              <a:tabLst/>
              <a:defRPr lang="en-GB" sz="1333" b="0" i="0" noProof="0" dirty="0" smtClean="0">
                <a:latin typeface="Volvo Novum Medium" panose="020B0503040502060204" pitchFamily="34" charset="77"/>
              </a:defRPr>
            </a:lvl5pPr>
            <a:lvl6pPr marL="10579" indent="0" algn="l">
              <a:spcAft>
                <a:spcPts val="0"/>
              </a:spcAft>
              <a:buFontTx/>
              <a:buNone/>
              <a:tabLst/>
              <a:defRPr lang="en-GB" sz="1333" b="0" i="0" noProof="0" dirty="0" smtClean="0">
                <a:latin typeface="Volvo Novum Medium" panose="020B0503040502060204" pitchFamily="34" charset="77"/>
              </a:defRPr>
            </a:lvl6pPr>
            <a:lvl7pPr marL="8817" indent="0">
              <a:buFontTx/>
              <a:buNone/>
              <a:tabLst/>
              <a:defRPr sz="1333" b="0" i="0">
                <a:latin typeface="Volvo Novum Medium" panose="020B0503040502060204" pitchFamily="34" charset="77"/>
              </a:defRPr>
            </a:lvl7pPr>
            <a:lvl8pPr marL="10579" indent="0" algn="l">
              <a:spcAft>
                <a:spcPts val="0"/>
              </a:spcAft>
              <a:buFontTx/>
              <a:buNone/>
              <a:tabLst/>
              <a:defRPr lang="en-GB" sz="1333" b="0" i="0" noProof="0" dirty="0" smtClean="0">
                <a:latin typeface="Volvo Novum Medium" panose="020B0503040502060204" pitchFamily="34" charset="77"/>
              </a:defRPr>
            </a:lvl8pPr>
            <a:lvl9pPr marL="10579" indent="0" algn="l">
              <a:spcAft>
                <a:spcPts val="0"/>
              </a:spcAft>
              <a:buFontTx/>
              <a:buNone/>
              <a:tabLst/>
              <a:defRPr lang="en-GB" sz="1333" b="0" i="0" noProof="0" dirty="0">
                <a:latin typeface="Volvo Novum Medium" panose="020B0503040502060204" pitchFamily="34" charset="77"/>
              </a:defRPr>
            </a:lvl9pPr>
          </a:lstStyle>
          <a:p>
            <a:pPr lvl="0"/>
            <a:r>
              <a:rPr lang="en-GB" noProof="0" dirty="0"/>
              <a:t>Click to add subheading</a:t>
            </a:r>
          </a:p>
        </p:txBody>
      </p:sp>
      <p:sp>
        <p:nvSpPr>
          <p:cNvPr id="27" name="Text Placeholder 2">
            <a:extLst>
              <a:ext uri="{FF2B5EF4-FFF2-40B4-BE49-F238E27FC236}">
                <a16:creationId xmlns:a16="http://schemas.microsoft.com/office/drawing/2014/main" id="{35B3F9B5-77EB-7047-AA91-EFB02BCF3B1C}"/>
              </a:ext>
            </a:extLst>
          </p:cNvPr>
          <p:cNvSpPr>
            <a:spLocks noGrp="1"/>
          </p:cNvSpPr>
          <p:nvPr>
            <p:ph type="body" sz="quarter" idx="54" hasCustomPrompt="1"/>
          </p:nvPr>
        </p:nvSpPr>
        <p:spPr>
          <a:xfrm>
            <a:off x="400265" y="1937918"/>
            <a:ext cx="2121222" cy="239816"/>
          </a:xfrm>
          <a:solidFill>
            <a:schemeClr val="bg1">
              <a:lumMod val="95000"/>
            </a:schemeClr>
          </a:solidFill>
        </p:spPr>
        <p:txBody>
          <a:bodyPr lIns="108000" tIns="72000" rIns="108000" bIns="72000" anchor="ctr" anchorCtr="0">
            <a:noAutofit/>
          </a:bodyPr>
          <a:lstStyle>
            <a:lvl1pPr marL="8817" indent="0">
              <a:tabLst/>
              <a:defRPr sz="1200" b="0" i="0">
                <a:latin typeface="Volvo Novum Medium" panose="020B0503040502060204" pitchFamily="34" charset="77"/>
              </a:defRPr>
            </a:lvl1pPr>
            <a:lvl2pPr marL="10579" indent="0">
              <a:buFontTx/>
              <a:buNone/>
              <a:tabLst/>
              <a:defRPr sz="1333" b="0" i="0">
                <a:latin typeface="Volvo Novum Medium" panose="020B0503040502060204" pitchFamily="34" charset="77"/>
              </a:defRPr>
            </a:lvl2pPr>
            <a:lvl3pPr marL="10579" indent="0">
              <a:buFontTx/>
              <a:buNone/>
              <a:tabLst/>
              <a:defRPr sz="1333" b="0" i="0">
                <a:latin typeface="Volvo Novum Medium" panose="020B0503040502060204" pitchFamily="34" charset="77"/>
              </a:defRPr>
            </a:lvl3pPr>
            <a:lvl4pPr marL="10579" indent="0">
              <a:buFontTx/>
              <a:buNone/>
              <a:tabLst/>
              <a:defRPr sz="1333" b="0" i="0">
                <a:latin typeface="Volvo Novum Medium" panose="020B0503040502060204" pitchFamily="34" charset="77"/>
              </a:defRPr>
            </a:lvl4pPr>
            <a:lvl5pPr marL="10579" indent="0">
              <a:buFontTx/>
              <a:buNone/>
              <a:tabLst/>
              <a:defRPr sz="1333" b="0" i="0">
                <a:latin typeface="Volvo Novum Medium" panose="020B0503040502060204" pitchFamily="34" charset="77"/>
              </a:defRPr>
            </a:lvl5pPr>
            <a:lvl6pPr marL="10579" indent="0">
              <a:buFontTx/>
              <a:buNone/>
              <a:tabLst/>
              <a:defRPr sz="1333" b="0" i="0">
                <a:latin typeface="Volvo Novum Medium" panose="020B0503040502060204" pitchFamily="34" charset="77"/>
              </a:defRPr>
            </a:lvl6pPr>
            <a:lvl7pPr marL="8817" indent="0">
              <a:buFontTx/>
              <a:buNone/>
              <a:tabLst/>
              <a:defRPr sz="1333" b="0" i="0">
                <a:latin typeface="Volvo Novum Medium" panose="020B0503040502060204" pitchFamily="34" charset="77"/>
              </a:defRPr>
            </a:lvl7pPr>
            <a:lvl8pPr marL="10579" indent="0">
              <a:buFontTx/>
              <a:buNone/>
              <a:tabLst/>
              <a:defRPr sz="1333" b="0" i="0">
                <a:latin typeface="Volvo Novum Medium" panose="020B0503040502060204" pitchFamily="34" charset="77"/>
              </a:defRPr>
            </a:lvl8pPr>
            <a:lvl9pPr marL="10579" indent="0">
              <a:buFontTx/>
              <a:buNone/>
              <a:tabLst/>
              <a:defRPr sz="1333" b="0" i="0">
                <a:latin typeface="Volvo Novum Medium" panose="020B0503040502060204" pitchFamily="34" charset="77"/>
              </a:defRPr>
            </a:lvl9pPr>
          </a:lstStyle>
          <a:p>
            <a:pPr lvl="0"/>
            <a:r>
              <a:rPr lang="en-GB" noProof="0" dirty="0"/>
              <a:t>Click to add text</a:t>
            </a:r>
          </a:p>
        </p:txBody>
      </p:sp>
      <p:sp>
        <p:nvSpPr>
          <p:cNvPr id="31" name="Text Placeholder 2">
            <a:extLst>
              <a:ext uri="{FF2B5EF4-FFF2-40B4-BE49-F238E27FC236}">
                <a16:creationId xmlns:a16="http://schemas.microsoft.com/office/drawing/2014/main" id="{83F71E83-123E-9440-96A0-34D038D66B79}"/>
              </a:ext>
            </a:extLst>
          </p:cNvPr>
          <p:cNvSpPr>
            <a:spLocks noGrp="1"/>
          </p:cNvSpPr>
          <p:nvPr>
            <p:ph type="body" sz="quarter" idx="55" hasCustomPrompt="1"/>
          </p:nvPr>
        </p:nvSpPr>
        <p:spPr>
          <a:xfrm>
            <a:off x="2798320" y="1937081"/>
            <a:ext cx="2121222" cy="240650"/>
          </a:xfrm>
          <a:solidFill>
            <a:schemeClr val="bg1">
              <a:lumMod val="95000"/>
            </a:schemeClr>
          </a:solidFill>
        </p:spPr>
        <p:txBody>
          <a:bodyPr lIns="108000" tIns="72000" rIns="108000" bIns="72000" anchor="ctr" anchorCtr="0">
            <a:noAutofit/>
          </a:bodyPr>
          <a:lstStyle>
            <a:lvl1pPr marL="8817" indent="0">
              <a:tabLst/>
              <a:defRPr sz="1200" b="0" i="0">
                <a:latin typeface="Volvo Novum Medium" panose="020B0503040502060204" pitchFamily="34" charset="77"/>
              </a:defRPr>
            </a:lvl1pPr>
            <a:lvl2pPr marL="10579" indent="0">
              <a:buFontTx/>
              <a:buNone/>
              <a:tabLst/>
              <a:defRPr sz="1333" b="0" i="0">
                <a:latin typeface="Volvo Novum Medium" panose="020B0503040502060204" pitchFamily="34" charset="77"/>
              </a:defRPr>
            </a:lvl2pPr>
            <a:lvl3pPr marL="10579" indent="0">
              <a:buFontTx/>
              <a:buNone/>
              <a:tabLst/>
              <a:defRPr sz="1333" b="0" i="0">
                <a:latin typeface="Volvo Novum Medium" panose="020B0503040502060204" pitchFamily="34" charset="77"/>
              </a:defRPr>
            </a:lvl3pPr>
            <a:lvl4pPr marL="10579" indent="0">
              <a:buFontTx/>
              <a:buNone/>
              <a:tabLst/>
              <a:defRPr sz="1333" b="0" i="0">
                <a:latin typeface="Volvo Novum Medium" panose="020B0503040502060204" pitchFamily="34" charset="77"/>
              </a:defRPr>
            </a:lvl4pPr>
            <a:lvl5pPr marL="10579" indent="0">
              <a:buFontTx/>
              <a:buNone/>
              <a:tabLst/>
              <a:defRPr sz="1333" b="0" i="0">
                <a:latin typeface="Volvo Novum Medium" panose="020B0503040502060204" pitchFamily="34" charset="77"/>
              </a:defRPr>
            </a:lvl5pPr>
            <a:lvl6pPr marL="10579" indent="0">
              <a:buFontTx/>
              <a:buNone/>
              <a:tabLst/>
              <a:defRPr sz="1333" b="0" i="0">
                <a:latin typeface="Volvo Novum Medium" panose="020B0503040502060204" pitchFamily="34" charset="77"/>
              </a:defRPr>
            </a:lvl6pPr>
            <a:lvl7pPr marL="8817" indent="0">
              <a:buFontTx/>
              <a:buNone/>
              <a:tabLst/>
              <a:defRPr sz="1333" b="0" i="0">
                <a:latin typeface="Volvo Novum Medium" panose="020B0503040502060204" pitchFamily="34" charset="77"/>
              </a:defRPr>
            </a:lvl7pPr>
            <a:lvl8pPr marL="10579" indent="0">
              <a:buFontTx/>
              <a:buNone/>
              <a:tabLst/>
              <a:defRPr sz="1333" b="0" i="0">
                <a:latin typeface="Volvo Novum Medium" panose="020B0503040502060204" pitchFamily="34" charset="77"/>
              </a:defRPr>
            </a:lvl8pPr>
            <a:lvl9pPr marL="10579" indent="0">
              <a:buFontTx/>
              <a:buNone/>
              <a:tabLst/>
              <a:defRPr sz="1333" b="0" i="0">
                <a:latin typeface="Volvo Novum Medium" panose="020B0503040502060204" pitchFamily="34" charset="77"/>
              </a:defRPr>
            </a:lvl9pPr>
          </a:lstStyle>
          <a:p>
            <a:pPr lvl="0"/>
            <a:r>
              <a:rPr lang="en-GB" noProof="0" dirty="0"/>
              <a:t>Click to add text</a:t>
            </a:r>
          </a:p>
        </p:txBody>
      </p:sp>
      <p:sp>
        <p:nvSpPr>
          <p:cNvPr id="32" name="Text Placeholder 2">
            <a:extLst>
              <a:ext uri="{FF2B5EF4-FFF2-40B4-BE49-F238E27FC236}">
                <a16:creationId xmlns:a16="http://schemas.microsoft.com/office/drawing/2014/main" id="{9E5D12CF-24F5-C74A-B1A7-A45313D3FD89}"/>
              </a:ext>
            </a:extLst>
          </p:cNvPr>
          <p:cNvSpPr>
            <a:spLocks noGrp="1"/>
          </p:cNvSpPr>
          <p:nvPr>
            <p:ph type="body" sz="quarter" idx="56" hasCustomPrompt="1"/>
          </p:nvPr>
        </p:nvSpPr>
        <p:spPr>
          <a:xfrm>
            <a:off x="5199903" y="1937081"/>
            <a:ext cx="2119459" cy="240650"/>
          </a:xfrm>
          <a:solidFill>
            <a:schemeClr val="bg1">
              <a:lumMod val="95000"/>
            </a:schemeClr>
          </a:solidFill>
        </p:spPr>
        <p:txBody>
          <a:bodyPr lIns="108000" tIns="72000" rIns="108000" bIns="72000" anchor="ctr" anchorCtr="0">
            <a:noAutofit/>
          </a:bodyPr>
          <a:lstStyle>
            <a:lvl1pPr marL="8817" indent="0">
              <a:tabLst/>
              <a:defRPr sz="1200" b="0" i="0">
                <a:latin typeface="Volvo Novum Medium" panose="020B0503040502060204" pitchFamily="34" charset="77"/>
              </a:defRPr>
            </a:lvl1pPr>
            <a:lvl2pPr marL="10579" indent="0">
              <a:buFontTx/>
              <a:buNone/>
              <a:tabLst/>
              <a:defRPr sz="1333" b="0" i="0">
                <a:latin typeface="Volvo Novum Medium" panose="020B0503040502060204" pitchFamily="34" charset="77"/>
              </a:defRPr>
            </a:lvl2pPr>
            <a:lvl3pPr marL="10579" indent="0">
              <a:buFontTx/>
              <a:buNone/>
              <a:tabLst/>
              <a:defRPr sz="1333" b="0" i="0">
                <a:latin typeface="Volvo Novum Medium" panose="020B0503040502060204" pitchFamily="34" charset="77"/>
              </a:defRPr>
            </a:lvl3pPr>
            <a:lvl4pPr marL="10579" indent="0">
              <a:buFontTx/>
              <a:buNone/>
              <a:tabLst/>
              <a:defRPr sz="1333" b="0" i="0">
                <a:latin typeface="Volvo Novum Medium" panose="020B0503040502060204" pitchFamily="34" charset="77"/>
              </a:defRPr>
            </a:lvl4pPr>
            <a:lvl5pPr marL="10579" indent="0">
              <a:buFontTx/>
              <a:buNone/>
              <a:tabLst/>
              <a:defRPr sz="1333" b="0" i="0">
                <a:latin typeface="Volvo Novum Medium" panose="020B0503040502060204" pitchFamily="34" charset="77"/>
              </a:defRPr>
            </a:lvl5pPr>
            <a:lvl6pPr marL="10579" indent="0">
              <a:buFontTx/>
              <a:buNone/>
              <a:tabLst/>
              <a:defRPr sz="1333" b="0" i="0">
                <a:latin typeface="Volvo Novum Medium" panose="020B0503040502060204" pitchFamily="34" charset="77"/>
              </a:defRPr>
            </a:lvl6pPr>
            <a:lvl7pPr marL="8817" indent="0">
              <a:buFontTx/>
              <a:buNone/>
              <a:tabLst/>
              <a:defRPr sz="1333" b="0" i="0">
                <a:latin typeface="Volvo Novum Medium" panose="020B0503040502060204" pitchFamily="34" charset="77"/>
              </a:defRPr>
            </a:lvl7pPr>
            <a:lvl8pPr marL="10579" indent="0">
              <a:buFontTx/>
              <a:buNone/>
              <a:tabLst/>
              <a:defRPr sz="1333" b="0" i="0">
                <a:latin typeface="Volvo Novum Medium" panose="020B0503040502060204" pitchFamily="34" charset="77"/>
              </a:defRPr>
            </a:lvl8pPr>
            <a:lvl9pPr marL="10579" indent="0">
              <a:buFontTx/>
              <a:buNone/>
              <a:tabLst/>
              <a:defRPr sz="1333" b="0" i="0">
                <a:latin typeface="Volvo Novum Medium" panose="020B0503040502060204" pitchFamily="34" charset="77"/>
              </a:defRPr>
            </a:lvl9pPr>
          </a:lstStyle>
          <a:p>
            <a:pPr lvl="0"/>
            <a:r>
              <a:rPr lang="en-GB" noProof="0" dirty="0"/>
              <a:t>Click to add text</a:t>
            </a:r>
          </a:p>
        </p:txBody>
      </p:sp>
      <p:sp>
        <p:nvSpPr>
          <p:cNvPr id="33" name="Text Placeholder 2">
            <a:extLst>
              <a:ext uri="{FF2B5EF4-FFF2-40B4-BE49-F238E27FC236}">
                <a16:creationId xmlns:a16="http://schemas.microsoft.com/office/drawing/2014/main" id="{29EBE9AD-20F9-6043-B225-391EDCAD5595}"/>
              </a:ext>
            </a:extLst>
          </p:cNvPr>
          <p:cNvSpPr>
            <a:spLocks noGrp="1"/>
          </p:cNvSpPr>
          <p:nvPr>
            <p:ph type="body" sz="quarter" idx="57" hasCustomPrompt="1"/>
          </p:nvPr>
        </p:nvSpPr>
        <p:spPr>
          <a:xfrm>
            <a:off x="7604491" y="1937084"/>
            <a:ext cx="2114691" cy="239816"/>
          </a:xfrm>
          <a:solidFill>
            <a:schemeClr val="bg1">
              <a:lumMod val="95000"/>
            </a:schemeClr>
          </a:solidFill>
        </p:spPr>
        <p:txBody>
          <a:bodyPr lIns="108000" tIns="72000" rIns="108000" bIns="72000" anchor="ctr" anchorCtr="0">
            <a:noAutofit/>
          </a:bodyPr>
          <a:lstStyle>
            <a:lvl1pPr marL="8817" indent="0">
              <a:tabLst/>
              <a:defRPr sz="1200" b="0" i="0">
                <a:latin typeface="Volvo Novum Medium" panose="020B0503040502060204" pitchFamily="34" charset="77"/>
              </a:defRPr>
            </a:lvl1pPr>
            <a:lvl2pPr marL="10579" indent="0">
              <a:buFontTx/>
              <a:buNone/>
              <a:tabLst/>
              <a:defRPr sz="1333" b="0" i="0">
                <a:latin typeface="Volvo Novum Medium" panose="020B0503040502060204" pitchFamily="34" charset="77"/>
              </a:defRPr>
            </a:lvl2pPr>
            <a:lvl3pPr marL="10579" indent="0">
              <a:buFontTx/>
              <a:buNone/>
              <a:tabLst/>
              <a:defRPr sz="1333" b="0" i="0">
                <a:latin typeface="Volvo Novum Medium" panose="020B0503040502060204" pitchFamily="34" charset="77"/>
              </a:defRPr>
            </a:lvl3pPr>
            <a:lvl4pPr marL="10579" indent="0">
              <a:buFontTx/>
              <a:buNone/>
              <a:tabLst/>
              <a:defRPr sz="1333" b="0" i="0">
                <a:latin typeface="Volvo Novum Medium" panose="020B0503040502060204" pitchFamily="34" charset="77"/>
              </a:defRPr>
            </a:lvl4pPr>
            <a:lvl5pPr marL="10579" indent="0">
              <a:buFontTx/>
              <a:buNone/>
              <a:tabLst/>
              <a:defRPr sz="1333" b="0" i="0">
                <a:latin typeface="Volvo Novum Medium" panose="020B0503040502060204" pitchFamily="34" charset="77"/>
              </a:defRPr>
            </a:lvl5pPr>
            <a:lvl6pPr marL="10579" indent="0">
              <a:buFontTx/>
              <a:buNone/>
              <a:tabLst/>
              <a:defRPr sz="1333" b="0" i="0">
                <a:latin typeface="Volvo Novum Medium" panose="020B0503040502060204" pitchFamily="34" charset="77"/>
              </a:defRPr>
            </a:lvl6pPr>
            <a:lvl7pPr marL="8817" indent="0">
              <a:buFontTx/>
              <a:buNone/>
              <a:tabLst/>
              <a:defRPr sz="1333" b="0" i="0">
                <a:latin typeface="Volvo Novum Medium" panose="020B0503040502060204" pitchFamily="34" charset="77"/>
              </a:defRPr>
            </a:lvl7pPr>
            <a:lvl8pPr marL="10579" indent="0">
              <a:buFontTx/>
              <a:buNone/>
              <a:tabLst/>
              <a:defRPr sz="1333" b="0" i="0">
                <a:latin typeface="Volvo Novum Medium" panose="020B0503040502060204" pitchFamily="34" charset="77"/>
              </a:defRPr>
            </a:lvl8pPr>
            <a:lvl9pPr marL="10579" indent="0">
              <a:buFontTx/>
              <a:buNone/>
              <a:tabLst/>
              <a:defRPr sz="1333" b="0" i="0">
                <a:latin typeface="Volvo Novum Medium" panose="020B0503040502060204" pitchFamily="34" charset="77"/>
              </a:defRPr>
            </a:lvl9pPr>
          </a:lstStyle>
          <a:p>
            <a:pPr lvl="0"/>
            <a:r>
              <a:rPr lang="en-GB" noProof="0" dirty="0"/>
              <a:t>Click to add text</a:t>
            </a:r>
          </a:p>
        </p:txBody>
      </p:sp>
      <p:sp>
        <p:nvSpPr>
          <p:cNvPr id="26" name="Text Placeholder 2">
            <a:extLst>
              <a:ext uri="{FF2B5EF4-FFF2-40B4-BE49-F238E27FC236}">
                <a16:creationId xmlns:a16="http://schemas.microsoft.com/office/drawing/2014/main" id="{1990BFC4-6957-7947-8D7E-B0A3F4283359}"/>
              </a:ext>
            </a:extLst>
          </p:cNvPr>
          <p:cNvSpPr>
            <a:spLocks noGrp="1"/>
          </p:cNvSpPr>
          <p:nvPr>
            <p:ph type="body" sz="quarter" idx="36" hasCustomPrompt="1"/>
          </p:nvPr>
        </p:nvSpPr>
        <p:spPr>
          <a:xfrm>
            <a:off x="400264" y="2177734"/>
            <a:ext cx="2121221" cy="1800374"/>
          </a:xfrm>
          <a:solidFill>
            <a:schemeClr val="bg1">
              <a:lumMod val="95000"/>
            </a:schemeClr>
          </a:solidFill>
        </p:spPr>
        <p:txBody>
          <a:bodyPr lIns="108000" tIns="72000" rIns="108000" bIns="72000">
            <a:normAutofit/>
          </a:bodyPr>
          <a:lstStyle>
            <a:lvl1pPr>
              <a:defRPr sz="1200"/>
            </a:lvl1pPr>
            <a:lvl2pPr>
              <a:defRPr sz="1050"/>
            </a:lvl2pPr>
            <a:lvl3pPr>
              <a:defRPr sz="900"/>
            </a:lvl3pPr>
            <a:lvl4pPr>
              <a:defRPr/>
            </a:lvl4pPr>
            <a:lvl5pPr>
              <a:defRPr/>
            </a:lvl5pPr>
            <a:lvl6pPr>
              <a:defRPr/>
            </a:lvl6pPr>
            <a:lvl7pPr>
              <a:defRPr/>
            </a:lvl7pPr>
            <a:lvl8pPr>
              <a:defRPr/>
            </a:lvl8pPr>
            <a:lvl9pPr>
              <a:defRPr/>
            </a:lvl9pPr>
          </a:lstStyle>
          <a:p>
            <a:pPr lvl="0"/>
            <a:r>
              <a:rPr lang="en-GB" noProof="0" dirty="0"/>
              <a:t>Click to add text</a:t>
            </a:r>
          </a:p>
          <a:p>
            <a:pPr lvl="1"/>
            <a:r>
              <a:rPr lang="en-GB" noProof="0" dirty="0"/>
              <a:t>First bullets</a:t>
            </a:r>
          </a:p>
          <a:p>
            <a:pPr lvl="2"/>
            <a:r>
              <a:rPr lang="en-GB" noProof="0" dirty="0"/>
              <a:t>Second bullets</a:t>
            </a:r>
          </a:p>
        </p:txBody>
      </p:sp>
      <p:sp>
        <p:nvSpPr>
          <p:cNvPr id="44" name="Text Placeholder 2">
            <a:extLst>
              <a:ext uri="{FF2B5EF4-FFF2-40B4-BE49-F238E27FC236}">
                <a16:creationId xmlns:a16="http://schemas.microsoft.com/office/drawing/2014/main" id="{2B2518BB-6916-BA44-88AA-6EDC09A9BB1C}"/>
              </a:ext>
            </a:extLst>
          </p:cNvPr>
          <p:cNvSpPr>
            <a:spLocks noGrp="1"/>
          </p:cNvSpPr>
          <p:nvPr>
            <p:ph type="body" sz="quarter" idx="50" hasCustomPrompt="1"/>
          </p:nvPr>
        </p:nvSpPr>
        <p:spPr>
          <a:xfrm>
            <a:off x="2800085" y="2176897"/>
            <a:ext cx="2119461" cy="1800373"/>
          </a:xfrm>
          <a:solidFill>
            <a:schemeClr val="bg1">
              <a:lumMod val="95000"/>
            </a:schemeClr>
          </a:solidFill>
        </p:spPr>
        <p:txBody>
          <a:bodyPr lIns="108000" tIns="72000" rIns="108000" bIns="72000">
            <a:normAutofit/>
          </a:bodyPr>
          <a:lstStyle>
            <a:lvl1pPr>
              <a:defRPr sz="1200"/>
            </a:lvl1pPr>
            <a:lvl2pPr>
              <a:defRPr sz="1050"/>
            </a:lvl2pPr>
            <a:lvl3pPr>
              <a:defRPr sz="900"/>
            </a:lvl3pPr>
            <a:lvl4pPr>
              <a:defRPr/>
            </a:lvl4pPr>
            <a:lvl5pPr>
              <a:defRPr/>
            </a:lvl5pPr>
            <a:lvl6pPr>
              <a:defRPr/>
            </a:lvl6pPr>
            <a:lvl7pPr>
              <a:defRPr/>
            </a:lvl7pPr>
            <a:lvl8pPr>
              <a:defRPr/>
            </a:lvl8pPr>
            <a:lvl9pPr>
              <a:defRPr/>
            </a:lvl9pPr>
          </a:lstStyle>
          <a:p>
            <a:pPr lvl="0"/>
            <a:r>
              <a:rPr lang="en-GB" noProof="0" dirty="0"/>
              <a:t>Click to add text</a:t>
            </a:r>
          </a:p>
          <a:p>
            <a:pPr lvl="1"/>
            <a:r>
              <a:rPr lang="en-GB" noProof="0" dirty="0"/>
              <a:t>First bullets</a:t>
            </a:r>
          </a:p>
          <a:p>
            <a:pPr lvl="2"/>
            <a:r>
              <a:rPr lang="en-GB" noProof="0" dirty="0"/>
              <a:t>Second bullets</a:t>
            </a:r>
          </a:p>
        </p:txBody>
      </p:sp>
      <p:sp>
        <p:nvSpPr>
          <p:cNvPr id="45" name="Text Placeholder 2">
            <a:extLst>
              <a:ext uri="{FF2B5EF4-FFF2-40B4-BE49-F238E27FC236}">
                <a16:creationId xmlns:a16="http://schemas.microsoft.com/office/drawing/2014/main" id="{D6B19F0B-224A-C74A-9817-B665A0CD30C4}"/>
              </a:ext>
            </a:extLst>
          </p:cNvPr>
          <p:cNvSpPr>
            <a:spLocks noGrp="1"/>
          </p:cNvSpPr>
          <p:nvPr>
            <p:ph type="body" sz="quarter" idx="51" hasCustomPrompt="1"/>
          </p:nvPr>
        </p:nvSpPr>
        <p:spPr>
          <a:xfrm>
            <a:off x="5199973" y="2176897"/>
            <a:ext cx="2119390" cy="1800373"/>
          </a:xfrm>
          <a:solidFill>
            <a:schemeClr val="bg1">
              <a:lumMod val="95000"/>
            </a:schemeClr>
          </a:solidFill>
        </p:spPr>
        <p:txBody>
          <a:bodyPr lIns="108000" tIns="72000" rIns="108000" bIns="72000">
            <a:normAutofit/>
          </a:bodyPr>
          <a:lstStyle>
            <a:lvl1pPr>
              <a:defRPr sz="1200"/>
            </a:lvl1pPr>
            <a:lvl2pPr>
              <a:defRPr sz="1050"/>
            </a:lvl2pPr>
            <a:lvl3pPr>
              <a:defRPr sz="900"/>
            </a:lvl3pPr>
            <a:lvl4pPr>
              <a:defRPr/>
            </a:lvl4pPr>
            <a:lvl5pPr>
              <a:defRPr/>
            </a:lvl5pPr>
            <a:lvl6pPr>
              <a:defRPr/>
            </a:lvl6pPr>
            <a:lvl7pPr>
              <a:defRPr/>
            </a:lvl7pPr>
            <a:lvl8pPr>
              <a:defRPr/>
            </a:lvl8pPr>
            <a:lvl9pPr>
              <a:defRPr/>
            </a:lvl9pPr>
          </a:lstStyle>
          <a:p>
            <a:pPr lvl="0"/>
            <a:r>
              <a:rPr lang="en-GB" noProof="0" dirty="0"/>
              <a:t>Click to add text</a:t>
            </a:r>
          </a:p>
          <a:p>
            <a:pPr lvl="1"/>
            <a:r>
              <a:rPr lang="en-GB" noProof="0" dirty="0"/>
              <a:t>First bullets</a:t>
            </a:r>
          </a:p>
          <a:p>
            <a:pPr lvl="2"/>
            <a:r>
              <a:rPr lang="en-GB" noProof="0" dirty="0"/>
              <a:t>Second bullets</a:t>
            </a:r>
          </a:p>
        </p:txBody>
      </p:sp>
      <p:sp>
        <p:nvSpPr>
          <p:cNvPr id="46" name="Text Placeholder 2">
            <a:extLst>
              <a:ext uri="{FF2B5EF4-FFF2-40B4-BE49-F238E27FC236}">
                <a16:creationId xmlns:a16="http://schemas.microsoft.com/office/drawing/2014/main" id="{8A6381F8-56A2-F84B-820B-E8A168D07B42}"/>
              </a:ext>
            </a:extLst>
          </p:cNvPr>
          <p:cNvSpPr>
            <a:spLocks noGrp="1"/>
          </p:cNvSpPr>
          <p:nvPr>
            <p:ph type="body" sz="quarter" idx="52" hasCustomPrompt="1"/>
          </p:nvPr>
        </p:nvSpPr>
        <p:spPr>
          <a:xfrm>
            <a:off x="7599724" y="2177732"/>
            <a:ext cx="2119459" cy="1800373"/>
          </a:xfrm>
          <a:solidFill>
            <a:schemeClr val="bg1">
              <a:lumMod val="95000"/>
            </a:schemeClr>
          </a:solidFill>
        </p:spPr>
        <p:txBody>
          <a:bodyPr lIns="108000" tIns="72000" rIns="108000" bIns="72000">
            <a:normAutofit/>
          </a:bodyPr>
          <a:lstStyle>
            <a:lvl1pPr>
              <a:defRPr sz="1200"/>
            </a:lvl1pPr>
            <a:lvl2pPr>
              <a:defRPr sz="1050"/>
            </a:lvl2pPr>
            <a:lvl3pPr>
              <a:defRPr sz="900"/>
            </a:lvl3pPr>
            <a:lvl4pPr>
              <a:defRPr/>
            </a:lvl4pPr>
            <a:lvl5pPr>
              <a:defRPr/>
            </a:lvl5pPr>
            <a:lvl6pPr>
              <a:defRPr/>
            </a:lvl6pPr>
            <a:lvl7pPr>
              <a:defRPr/>
            </a:lvl7pPr>
            <a:lvl8pPr>
              <a:defRPr/>
            </a:lvl8pPr>
            <a:lvl9pPr>
              <a:defRPr/>
            </a:lvl9pPr>
          </a:lstStyle>
          <a:p>
            <a:pPr lvl="0"/>
            <a:r>
              <a:rPr lang="en-GB" noProof="0" dirty="0"/>
              <a:t>Click to add text</a:t>
            </a:r>
          </a:p>
          <a:p>
            <a:pPr lvl="1"/>
            <a:r>
              <a:rPr lang="en-GB" noProof="0" dirty="0"/>
              <a:t>First bullets</a:t>
            </a:r>
          </a:p>
          <a:p>
            <a:pPr lvl="2"/>
            <a:r>
              <a:rPr lang="en-GB" noProof="0" dirty="0"/>
              <a:t>Second bullets</a:t>
            </a:r>
          </a:p>
        </p:txBody>
      </p:sp>
      <p:sp>
        <p:nvSpPr>
          <p:cNvPr id="17" name="Title Placeholder 10">
            <a:extLst>
              <a:ext uri="{FF2B5EF4-FFF2-40B4-BE49-F238E27FC236}">
                <a16:creationId xmlns:a16="http://schemas.microsoft.com/office/drawing/2014/main" id="{5C6CBD6B-0C17-4A06-8D6F-6F3CB3CCD37D}"/>
              </a:ext>
            </a:extLst>
          </p:cNvPr>
          <p:cNvSpPr>
            <a:spLocks noGrp="1"/>
          </p:cNvSpPr>
          <p:nvPr>
            <p:ph type="title" hasCustomPrompt="1"/>
          </p:nvPr>
        </p:nvSpPr>
        <p:spPr>
          <a:xfrm>
            <a:off x="400266" y="897887"/>
            <a:ext cx="9319132" cy="359378"/>
          </a:xfrm>
          <a:prstGeom prst="rect">
            <a:avLst/>
          </a:prstGeom>
        </p:spPr>
        <p:txBody>
          <a:bodyPr vert="horz" lIns="0" tIns="0" rIns="0" bIns="0" rtlCol="0" anchor="b" anchorCtr="0">
            <a:noAutofit/>
          </a:bodyPr>
          <a:lstStyle>
            <a:lvl1pPr>
              <a:defRPr/>
            </a:lvl1pPr>
          </a:lstStyle>
          <a:p>
            <a:pPr algn="l"/>
            <a:r>
              <a:rPr lang="en-GB" noProof="0" dirty="0"/>
              <a:t>Click to add heading </a:t>
            </a:r>
          </a:p>
        </p:txBody>
      </p:sp>
      <p:sp>
        <p:nvSpPr>
          <p:cNvPr id="20" name="Date Placeholder 2">
            <a:extLst>
              <a:ext uri="{FF2B5EF4-FFF2-40B4-BE49-F238E27FC236}">
                <a16:creationId xmlns:a16="http://schemas.microsoft.com/office/drawing/2014/main" id="{D4A81B9C-6BE8-4C9C-950C-A1568A754801}"/>
              </a:ext>
            </a:extLst>
          </p:cNvPr>
          <p:cNvSpPr>
            <a:spLocks noGrp="1"/>
          </p:cNvSpPr>
          <p:nvPr>
            <p:ph type="dt" sz="half" idx="2"/>
          </p:nvPr>
        </p:nvSpPr>
        <p:spPr>
          <a:xfrm>
            <a:off x="400266" y="5463945"/>
            <a:ext cx="520165" cy="113514"/>
          </a:xfrm>
          <a:prstGeom prst="rect">
            <a:avLst/>
          </a:prstGeom>
        </p:spPr>
        <p:txBody>
          <a:bodyPr lIns="0" tIns="0" rIns="0" bIns="0" anchor="ctr" anchorCtr="0"/>
          <a:lstStyle>
            <a:lvl1pPr marL="8817" indent="0" algn="l">
              <a:tabLst/>
              <a:defRPr sz="600" b="0" i="0">
                <a:solidFill>
                  <a:schemeClr val="bg1">
                    <a:lumMod val="50000"/>
                  </a:schemeClr>
                </a:solidFill>
                <a:latin typeface="Volvo Novum Light" panose="020B0303040502060204" pitchFamily="34" charset="77"/>
              </a:defRPr>
            </a:lvl1pPr>
          </a:lstStyle>
          <a:p>
            <a:r>
              <a:rPr lang="sv-SE"/>
              <a:t>2021.06.19</a:t>
            </a:r>
            <a:endParaRPr lang="en-GB" dirty="0"/>
          </a:p>
        </p:txBody>
      </p:sp>
      <p:sp>
        <p:nvSpPr>
          <p:cNvPr id="25" name="Footer Placeholder 8">
            <a:extLst>
              <a:ext uri="{FF2B5EF4-FFF2-40B4-BE49-F238E27FC236}">
                <a16:creationId xmlns:a16="http://schemas.microsoft.com/office/drawing/2014/main" id="{193A4F37-C456-4D02-B34A-92A61082C144}"/>
              </a:ext>
            </a:extLst>
          </p:cNvPr>
          <p:cNvSpPr>
            <a:spLocks noGrp="1"/>
          </p:cNvSpPr>
          <p:nvPr>
            <p:ph type="ftr" sz="quarter" idx="3"/>
          </p:nvPr>
        </p:nvSpPr>
        <p:spPr>
          <a:xfrm>
            <a:off x="1200916" y="5462010"/>
            <a:ext cx="3718627" cy="115449"/>
          </a:xfrm>
          <a:prstGeom prst="rect">
            <a:avLst/>
          </a:prstGeom>
        </p:spPr>
        <p:txBody>
          <a:bodyPr lIns="0" tIns="0" rIns="0" bIns="0" anchor="ctr" anchorCtr="0"/>
          <a:lstStyle>
            <a:lvl1pPr algn="l">
              <a:defRPr sz="600" b="0" i="0">
                <a:solidFill>
                  <a:schemeClr val="bg1">
                    <a:lumMod val="50000"/>
                  </a:schemeClr>
                </a:solidFill>
                <a:latin typeface="Volvo Novum Light" panose="020B0303040502060204" pitchFamily="34" charset="77"/>
              </a:defRPr>
            </a:lvl1pPr>
          </a:lstStyle>
          <a:p>
            <a:r>
              <a:rPr lang="en-US"/>
              <a:t>BRF Bokenäs</a:t>
            </a:r>
            <a:endParaRPr lang="en-GB" dirty="0"/>
          </a:p>
        </p:txBody>
      </p:sp>
      <p:sp>
        <p:nvSpPr>
          <p:cNvPr id="28" name="Slide Number Placeholder 9">
            <a:extLst>
              <a:ext uri="{FF2B5EF4-FFF2-40B4-BE49-F238E27FC236}">
                <a16:creationId xmlns:a16="http://schemas.microsoft.com/office/drawing/2014/main" id="{95DFED75-E487-46D1-8828-B603EB5976B0}"/>
              </a:ext>
            </a:extLst>
          </p:cNvPr>
          <p:cNvSpPr>
            <a:spLocks noGrp="1"/>
          </p:cNvSpPr>
          <p:nvPr>
            <p:ph type="sldNum" sz="quarter" idx="4"/>
          </p:nvPr>
        </p:nvSpPr>
        <p:spPr>
          <a:xfrm>
            <a:off x="9318391" y="5463945"/>
            <a:ext cx="401006" cy="113514"/>
          </a:xfrm>
          <a:prstGeom prst="rect">
            <a:avLst/>
          </a:prstGeom>
        </p:spPr>
        <p:txBody>
          <a:bodyPr lIns="0" tIns="0" rIns="0" bIns="0" anchor="ctr" anchorCtr="0"/>
          <a:lstStyle>
            <a:lvl1pPr algn="r">
              <a:defRPr sz="600" b="0" i="0">
                <a:solidFill>
                  <a:schemeClr val="bg1">
                    <a:lumMod val="50000"/>
                  </a:schemeClr>
                </a:solidFill>
                <a:latin typeface="Volvo Novum Light" panose="020B0303040502060204" pitchFamily="34" charset="77"/>
              </a:defRPr>
            </a:lvl1pPr>
          </a:lstStyle>
          <a:p>
            <a:fld id="{EECA8F73-ACC7-A64F-8F77-C8CBCE9A3AB4}" type="slidenum">
              <a:rPr lang="en-GB" smtClean="0"/>
              <a:pPr/>
              <a:t>‹#›</a:t>
            </a:fld>
            <a:endParaRPr lang="en-GB" dirty="0"/>
          </a:p>
        </p:txBody>
      </p:sp>
      <p:pic>
        <p:nvPicPr>
          <p:cNvPr id="18" name="Bildobjekt 7">
            <a:extLst>
              <a:ext uri="{FF2B5EF4-FFF2-40B4-BE49-F238E27FC236}">
                <a16:creationId xmlns:a16="http://schemas.microsoft.com/office/drawing/2014/main" id="{6C7CB525-1A52-4671-BF58-7FDD7D8ED292}"/>
              </a:ext>
            </a:extLst>
          </p:cNvPr>
          <p:cNvPicPr>
            <a:picLocks noChangeAspect="1"/>
          </p:cNvPicPr>
          <p:nvPr userDrawn="1"/>
        </p:nvPicPr>
        <p:blipFill>
          <a:blip r:embed="rId2"/>
          <a:stretch>
            <a:fillRect/>
          </a:stretch>
        </p:blipFill>
        <p:spPr>
          <a:xfrm>
            <a:off x="4578175" y="240985"/>
            <a:ext cx="1003652" cy="93975"/>
          </a:xfrm>
          <a:prstGeom prst="rect">
            <a:avLst/>
          </a:prstGeom>
          <a:noFill/>
        </p:spPr>
      </p:pic>
    </p:spTree>
    <p:extLst>
      <p:ext uri="{BB962C8B-B14F-4D97-AF65-F5344CB8AC3E}">
        <p14:creationId xmlns:p14="http://schemas.microsoft.com/office/powerpoint/2010/main" val="22662610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27" name="Rak 5">
            <a:extLst>
              <a:ext uri="{FF2B5EF4-FFF2-40B4-BE49-F238E27FC236}">
                <a16:creationId xmlns:a16="http://schemas.microsoft.com/office/drawing/2014/main" id="{E19B146C-0941-3647-AD74-C44D26855374}"/>
              </a:ext>
            </a:extLst>
          </p:cNvPr>
          <p:cNvCxnSpPr>
            <a:cxnSpLocks/>
          </p:cNvCxnSpPr>
          <p:nvPr userDrawn="1"/>
        </p:nvCxnSpPr>
        <p:spPr>
          <a:xfrm>
            <a:off x="3322543" y="1917321"/>
            <a:ext cx="0" cy="342032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Rak 5">
            <a:extLst>
              <a:ext uri="{FF2B5EF4-FFF2-40B4-BE49-F238E27FC236}">
                <a16:creationId xmlns:a16="http://schemas.microsoft.com/office/drawing/2014/main" id="{E21D9437-0F21-9F40-88A5-CEAD6335C22E}"/>
              </a:ext>
            </a:extLst>
          </p:cNvPr>
          <p:cNvCxnSpPr>
            <a:cxnSpLocks/>
          </p:cNvCxnSpPr>
          <p:nvPr userDrawn="1"/>
        </p:nvCxnSpPr>
        <p:spPr>
          <a:xfrm>
            <a:off x="3855573" y="1917321"/>
            <a:ext cx="0" cy="342032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Rak 5">
            <a:extLst>
              <a:ext uri="{FF2B5EF4-FFF2-40B4-BE49-F238E27FC236}">
                <a16:creationId xmlns:a16="http://schemas.microsoft.com/office/drawing/2014/main" id="{C6296EE9-6D79-5041-8FFB-F6BF5AE68B43}"/>
              </a:ext>
            </a:extLst>
          </p:cNvPr>
          <p:cNvCxnSpPr>
            <a:cxnSpLocks/>
          </p:cNvCxnSpPr>
          <p:nvPr userDrawn="1"/>
        </p:nvCxnSpPr>
        <p:spPr>
          <a:xfrm>
            <a:off x="4388605" y="1917321"/>
            <a:ext cx="0" cy="342032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Rak 5">
            <a:extLst>
              <a:ext uri="{FF2B5EF4-FFF2-40B4-BE49-F238E27FC236}">
                <a16:creationId xmlns:a16="http://schemas.microsoft.com/office/drawing/2014/main" id="{20DBCA33-B290-364E-97A6-F5E21BF9EB53}"/>
              </a:ext>
            </a:extLst>
          </p:cNvPr>
          <p:cNvCxnSpPr>
            <a:cxnSpLocks/>
          </p:cNvCxnSpPr>
          <p:nvPr userDrawn="1"/>
        </p:nvCxnSpPr>
        <p:spPr>
          <a:xfrm>
            <a:off x="4921633" y="1917321"/>
            <a:ext cx="0" cy="342032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Rak 5">
            <a:extLst>
              <a:ext uri="{FF2B5EF4-FFF2-40B4-BE49-F238E27FC236}">
                <a16:creationId xmlns:a16="http://schemas.microsoft.com/office/drawing/2014/main" id="{1BEC6A49-6F23-7E43-9BD1-8D1C00FBDDA3}"/>
              </a:ext>
            </a:extLst>
          </p:cNvPr>
          <p:cNvCxnSpPr>
            <a:cxnSpLocks/>
          </p:cNvCxnSpPr>
          <p:nvPr userDrawn="1"/>
        </p:nvCxnSpPr>
        <p:spPr>
          <a:xfrm>
            <a:off x="5454665" y="1917321"/>
            <a:ext cx="0" cy="342032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Rak 5">
            <a:extLst>
              <a:ext uri="{FF2B5EF4-FFF2-40B4-BE49-F238E27FC236}">
                <a16:creationId xmlns:a16="http://schemas.microsoft.com/office/drawing/2014/main" id="{8460CCF8-F179-144C-A211-519F49BF42F6}"/>
              </a:ext>
            </a:extLst>
          </p:cNvPr>
          <p:cNvCxnSpPr>
            <a:cxnSpLocks/>
          </p:cNvCxnSpPr>
          <p:nvPr userDrawn="1"/>
        </p:nvCxnSpPr>
        <p:spPr>
          <a:xfrm>
            <a:off x="5987695" y="1917321"/>
            <a:ext cx="0" cy="342032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Rak 5">
            <a:extLst>
              <a:ext uri="{FF2B5EF4-FFF2-40B4-BE49-F238E27FC236}">
                <a16:creationId xmlns:a16="http://schemas.microsoft.com/office/drawing/2014/main" id="{A1C5FCF5-51B0-BD4D-B1DB-6FDD2867FA10}"/>
              </a:ext>
            </a:extLst>
          </p:cNvPr>
          <p:cNvCxnSpPr>
            <a:cxnSpLocks/>
          </p:cNvCxnSpPr>
          <p:nvPr userDrawn="1"/>
        </p:nvCxnSpPr>
        <p:spPr>
          <a:xfrm>
            <a:off x="6520726" y="1917321"/>
            <a:ext cx="0" cy="342032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Rak 5">
            <a:extLst>
              <a:ext uri="{FF2B5EF4-FFF2-40B4-BE49-F238E27FC236}">
                <a16:creationId xmlns:a16="http://schemas.microsoft.com/office/drawing/2014/main" id="{755B33C8-5C72-264E-8D09-2F7113EE6CDD}"/>
              </a:ext>
            </a:extLst>
          </p:cNvPr>
          <p:cNvCxnSpPr>
            <a:cxnSpLocks/>
          </p:cNvCxnSpPr>
          <p:nvPr userDrawn="1"/>
        </p:nvCxnSpPr>
        <p:spPr>
          <a:xfrm>
            <a:off x="7053756" y="1917321"/>
            <a:ext cx="0" cy="342032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Rak 5">
            <a:extLst>
              <a:ext uri="{FF2B5EF4-FFF2-40B4-BE49-F238E27FC236}">
                <a16:creationId xmlns:a16="http://schemas.microsoft.com/office/drawing/2014/main" id="{531236E0-6B36-484D-9D8A-842EF464BE68}"/>
              </a:ext>
            </a:extLst>
          </p:cNvPr>
          <p:cNvCxnSpPr>
            <a:cxnSpLocks/>
          </p:cNvCxnSpPr>
          <p:nvPr userDrawn="1"/>
        </p:nvCxnSpPr>
        <p:spPr>
          <a:xfrm>
            <a:off x="7586787" y="1917321"/>
            <a:ext cx="0" cy="342032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Rak 5">
            <a:extLst>
              <a:ext uri="{FF2B5EF4-FFF2-40B4-BE49-F238E27FC236}">
                <a16:creationId xmlns:a16="http://schemas.microsoft.com/office/drawing/2014/main" id="{5EFD583F-7B66-5847-B632-E6971FB6467B}"/>
              </a:ext>
            </a:extLst>
          </p:cNvPr>
          <p:cNvCxnSpPr>
            <a:cxnSpLocks/>
          </p:cNvCxnSpPr>
          <p:nvPr userDrawn="1"/>
        </p:nvCxnSpPr>
        <p:spPr>
          <a:xfrm>
            <a:off x="8119817" y="1917321"/>
            <a:ext cx="0" cy="342032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Rak 5">
            <a:extLst>
              <a:ext uri="{FF2B5EF4-FFF2-40B4-BE49-F238E27FC236}">
                <a16:creationId xmlns:a16="http://schemas.microsoft.com/office/drawing/2014/main" id="{2B6FC392-3B05-094A-AAF7-AFEF0BE4F1F6}"/>
              </a:ext>
            </a:extLst>
          </p:cNvPr>
          <p:cNvCxnSpPr>
            <a:cxnSpLocks/>
          </p:cNvCxnSpPr>
          <p:nvPr userDrawn="1"/>
        </p:nvCxnSpPr>
        <p:spPr>
          <a:xfrm>
            <a:off x="8652848" y="1917321"/>
            <a:ext cx="0" cy="342032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Rak 5">
            <a:extLst>
              <a:ext uri="{FF2B5EF4-FFF2-40B4-BE49-F238E27FC236}">
                <a16:creationId xmlns:a16="http://schemas.microsoft.com/office/drawing/2014/main" id="{E5B85A63-DA07-8841-86C0-489087524226}"/>
              </a:ext>
            </a:extLst>
          </p:cNvPr>
          <p:cNvCxnSpPr>
            <a:cxnSpLocks/>
          </p:cNvCxnSpPr>
          <p:nvPr userDrawn="1"/>
        </p:nvCxnSpPr>
        <p:spPr>
          <a:xfrm>
            <a:off x="9185879" y="1917321"/>
            <a:ext cx="0" cy="342032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Rak 5">
            <a:extLst>
              <a:ext uri="{FF2B5EF4-FFF2-40B4-BE49-F238E27FC236}">
                <a16:creationId xmlns:a16="http://schemas.microsoft.com/office/drawing/2014/main" id="{7B958941-D087-0449-8004-2CDAF913A2EF}"/>
              </a:ext>
            </a:extLst>
          </p:cNvPr>
          <p:cNvCxnSpPr>
            <a:cxnSpLocks/>
          </p:cNvCxnSpPr>
          <p:nvPr userDrawn="1"/>
        </p:nvCxnSpPr>
        <p:spPr>
          <a:xfrm>
            <a:off x="9718903" y="1917321"/>
            <a:ext cx="0" cy="342032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4AE1E9E-CD17-BC41-93BF-8BF55491FE5A}"/>
              </a:ext>
            </a:extLst>
          </p:cNvPr>
          <p:cNvCxnSpPr>
            <a:cxnSpLocks/>
          </p:cNvCxnSpPr>
          <p:nvPr userDrawn="1"/>
        </p:nvCxnSpPr>
        <p:spPr>
          <a:xfrm>
            <a:off x="400266" y="1817705"/>
            <a:ext cx="940222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 Placeholder 25">
            <a:extLst>
              <a:ext uri="{FF2B5EF4-FFF2-40B4-BE49-F238E27FC236}">
                <a16:creationId xmlns:a16="http://schemas.microsoft.com/office/drawing/2014/main" id="{2ABE6EFD-E1FD-634F-83BE-A92F412D92E9}"/>
              </a:ext>
            </a:extLst>
          </p:cNvPr>
          <p:cNvSpPr>
            <a:spLocks noGrp="1"/>
          </p:cNvSpPr>
          <p:nvPr userDrawn="1">
            <p:ph type="body" sz="quarter" idx="30" hasCustomPrompt="1"/>
          </p:nvPr>
        </p:nvSpPr>
        <p:spPr>
          <a:xfrm>
            <a:off x="3322545" y="2390943"/>
            <a:ext cx="2626676" cy="239926"/>
          </a:xfrm>
          <a:prstGeom prst="rect">
            <a:avLst/>
          </a:prstGeom>
          <a:solidFill>
            <a:schemeClr val="accent1"/>
          </a:solidFill>
        </p:spPr>
        <p:txBody>
          <a:bodyPr anchor="ctr" anchorCtr="0">
            <a:noAutofit/>
          </a:bodyPr>
          <a:lstStyle>
            <a:lvl1pPr algn="ctr">
              <a:defRPr sz="700" b="0" i="0">
                <a:solidFill>
                  <a:schemeClr val="bg1"/>
                </a:solidFill>
                <a:latin typeface="Volvo Novum Light" panose="020B0303040502060204" pitchFamily="34" charset="77"/>
              </a:defRPr>
            </a:lvl1pPr>
          </a:lstStyle>
          <a:p>
            <a:pPr lvl="0"/>
            <a:r>
              <a:rPr lang="en-GB" noProof="0" dirty="0"/>
              <a:t>Click to adjust colour and length</a:t>
            </a:r>
          </a:p>
        </p:txBody>
      </p:sp>
      <p:sp>
        <p:nvSpPr>
          <p:cNvPr id="33" name="Text Placeholder 25">
            <a:extLst>
              <a:ext uri="{FF2B5EF4-FFF2-40B4-BE49-F238E27FC236}">
                <a16:creationId xmlns:a16="http://schemas.microsoft.com/office/drawing/2014/main" id="{A52D22D8-6F70-DE4A-8D85-761A1B01B20B}"/>
              </a:ext>
            </a:extLst>
          </p:cNvPr>
          <p:cNvSpPr>
            <a:spLocks noGrp="1"/>
          </p:cNvSpPr>
          <p:nvPr userDrawn="1">
            <p:ph type="body" sz="quarter" idx="32" hasCustomPrompt="1"/>
          </p:nvPr>
        </p:nvSpPr>
        <p:spPr>
          <a:xfrm>
            <a:off x="3322543" y="2844082"/>
            <a:ext cx="1241237" cy="239926"/>
          </a:xfrm>
          <a:prstGeom prst="rect">
            <a:avLst/>
          </a:prstGeom>
          <a:solidFill>
            <a:schemeClr val="accent3"/>
          </a:solidFill>
        </p:spPr>
        <p:txBody>
          <a:bodyPr anchor="ctr" anchorCtr="0">
            <a:noAutofit/>
          </a:bodyPr>
          <a:lstStyle>
            <a:lvl1pPr algn="ctr">
              <a:defRPr sz="700" b="0" i="0">
                <a:solidFill>
                  <a:schemeClr val="bg1"/>
                </a:solidFill>
                <a:latin typeface="Volvo Novum Light" panose="020B0303040502060204" pitchFamily="34" charset="77"/>
              </a:defRPr>
            </a:lvl1pPr>
          </a:lstStyle>
          <a:p>
            <a:pPr lvl="0"/>
            <a:r>
              <a:rPr lang="en-GB" noProof="0" dirty="0"/>
              <a:t>Click to adjust colour and length</a:t>
            </a:r>
          </a:p>
        </p:txBody>
      </p:sp>
      <p:sp>
        <p:nvSpPr>
          <p:cNvPr id="26" name="Text Placeholder 25">
            <a:extLst>
              <a:ext uri="{FF2B5EF4-FFF2-40B4-BE49-F238E27FC236}">
                <a16:creationId xmlns:a16="http://schemas.microsoft.com/office/drawing/2014/main" id="{5E58CB74-6ABE-BD4E-813C-80D2DE9AB8BA}"/>
              </a:ext>
            </a:extLst>
          </p:cNvPr>
          <p:cNvSpPr>
            <a:spLocks noGrp="1"/>
          </p:cNvSpPr>
          <p:nvPr userDrawn="1">
            <p:ph type="body" sz="quarter" idx="27" hasCustomPrompt="1"/>
          </p:nvPr>
        </p:nvSpPr>
        <p:spPr>
          <a:xfrm>
            <a:off x="400264" y="1937682"/>
            <a:ext cx="2399820" cy="240049"/>
          </a:xfrm>
        </p:spPr>
        <p:txBody>
          <a:bodyPr anchor="b" anchorCtr="0">
            <a:noAutofit/>
          </a:bodyPr>
          <a:lstStyle>
            <a:lvl1pPr marL="0" indent="0">
              <a:spcAft>
                <a:spcPts val="0"/>
              </a:spcAft>
              <a:buFontTx/>
              <a:buNone/>
              <a:tabLst/>
              <a:defRPr sz="1400"/>
            </a:lvl1pPr>
            <a:lvl2pPr marL="0" indent="0">
              <a:spcAft>
                <a:spcPts val="0"/>
              </a:spcAft>
              <a:buFontTx/>
              <a:buNone/>
              <a:tabLst/>
              <a:defRPr sz="1333"/>
            </a:lvl2pPr>
            <a:lvl3pPr marL="0" indent="0">
              <a:spcAft>
                <a:spcPts val="0"/>
              </a:spcAft>
              <a:buFontTx/>
              <a:buNone/>
              <a:tabLst/>
              <a:defRPr sz="1333"/>
            </a:lvl3pPr>
            <a:lvl4pPr marL="0" indent="0">
              <a:spcAft>
                <a:spcPts val="0"/>
              </a:spcAft>
              <a:buFontTx/>
              <a:buNone/>
              <a:tabLst/>
              <a:defRPr sz="1333"/>
            </a:lvl4pPr>
            <a:lvl5pPr marL="0" indent="0">
              <a:spcAft>
                <a:spcPts val="0"/>
              </a:spcAft>
              <a:buFontTx/>
              <a:buNone/>
              <a:tabLst/>
              <a:defRPr sz="1333"/>
            </a:lvl5pPr>
            <a:lvl6pPr marL="0" indent="0">
              <a:spcAft>
                <a:spcPts val="0"/>
              </a:spcAft>
              <a:buFontTx/>
              <a:buNone/>
              <a:tabLst/>
              <a:defRPr sz="1333"/>
            </a:lvl6pPr>
            <a:lvl7pPr marL="0" indent="0">
              <a:spcAft>
                <a:spcPts val="0"/>
              </a:spcAft>
              <a:buFontTx/>
              <a:buNone/>
              <a:tabLst/>
              <a:defRPr sz="1333"/>
            </a:lvl7pPr>
            <a:lvl8pPr marL="0" indent="0">
              <a:spcAft>
                <a:spcPts val="0"/>
              </a:spcAft>
              <a:buFontTx/>
              <a:buNone/>
              <a:tabLst/>
              <a:defRPr sz="1333"/>
            </a:lvl8pPr>
            <a:lvl9pPr marL="0" indent="0">
              <a:spcAft>
                <a:spcPts val="0"/>
              </a:spcAft>
              <a:buFontTx/>
              <a:buNone/>
              <a:tabLst/>
              <a:defRPr sz="1333"/>
            </a:lvl9pPr>
          </a:lstStyle>
          <a:p>
            <a:pPr lvl="0"/>
            <a:r>
              <a:rPr lang="en-GB" noProof="0" dirty="0"/>
              <a:t>Click to add activities</a:t>
            </a:r>
          </a:p>
        </p:txBody>
      </p:sp>
      <p:sp>
        <p:nvSpPr>
          <p:cNvPr id="50" name="Text Placeholder 25">
            <a:extLst>
              <a:ext uri="{FF2B5EF4-FFF2-40B4-BE49-F238E27FC236}">
                <a16:creationId xmlns:a16="http://schemas.microsoft.com/office/drawing/2014/main" id="{3AF002C6-2A1E-5B42-9927-65D478FF2340}"/>
              </a:ext>
            </a:extLst>
          </p:cNvPr>
          <p:cNvSpPr>
            <a:spLocks noGrp="1"/>
          </p:cNvSpPr>
          <p:nvPr userDrawn="1">
            <p:ph type="body" sz="quarter" idx="35" hasCustomPrompt="1"/>
          </p:nvPr>
        </p:nvSpPr>
        <p:spPr>
          <a:xfrm>
            <a:off x="400264" y="1497083"/>
            <a:ext cx="2399820" cy="232958"/>
          </a:xfrm>
        </p:spPr>
        <p:txBody>
          <a:bodyPr>
            <a:noAutofit/>
          </a:bodyPr>
          <a:lstStyle>
            <a:lvl1pPr marL="0" indent="0">
              <a:spcAft>
                <a:spcPts val="0"/>
              </a:spcAft>
              <a:buFontTx/>
              <a:buNone/>
              <a:tabLst/>
              <a:defRPr sz="1400"/>
            </a:lvl1pPr>
            <a:lvl2pPr marL="0" indent="0">
              <a:spcAft>
                <a:spcPts val="0"/>
              </a:spcAft>
              <a:buFontTx/>
              <a:buNone/>
              <a:tabLst/>
              <a:defRPr sz="1333"/>
            </a:lvl2pPr>
            <a:lvl3pPr marL="0" indent="0">
              <a:spcAft>
                <a:spcPts val="0"/>
              </a:spcAft>
              <a:buFontTx/>
              <a:buNone/>
              <a:tabLst/>
              <a:defRPr sz="1333"/>
            </a:lvl3pPr>
            <a:lvl4pPr marL="0" indent="0">
              <a:spcAft>
                <a:spcPts val="0"/>
              </a:spcAft>
              <a:buFontTx/>
              <a:buNone/>
              <a:tabLst/>
              <a:defRPr sz="1333"/>
            </a:lvl4pPr>
            <a:lvl5pPr marL="0" indent="0">
              <a:spcAft>
                <a:spcPts val="0"/>
              </a:spcAft>
              <a:buFontTx/>
              <a:buNone/>
              <a:tabLst/>
              <a:defRPr sz="1333"/>
            </a:lvl5pPr>
            <a:lvl6pPr marL="0" indent="0">
              <a:spcAft>
                <a:spcPts val="0"/>
              </a:spcAft>
              <a:buFontTx/>
              <a:buNone/>
              <a:tabLst/>
              <a:defRPr sz="1333"/>
            </a:lvl6pPr>
            <a:lvl7pPr marL="0" indent="0">
              <a:spcAft>
                <a:spcPts val="0"/>
              </a:spcAft>
              <a:buFontTx/>
              <a:buNone/>
              <a:tabLst/>
              <a:defRPr sz="1333"/>
            </a:lvl7pPr>
            <a:lvl8pPr marL="0" indent="0">
              <a:spcAft>
                <a:spcPts val="0"/>
              </a:spcAft>
              <a:buFontTx/>
              <a:buNone/>
              <a:tabLst/>
              <a:defRPr sz="1333"/>
            </a:lvl8pPr>
            <a:lvl9pPr marL="0" indent="0">
              <a:spcAft>
                <a:spcPts val="0"/>
              </a:spcAft>
              <a:buFontTx/>
              <a:buNone/>
              <a:tabLst/>
              <a:defRPr sz="1333"/>
            </a:lvl9pPr>
          </a:lstStyle>
          <a:p>
            <a:pPr lvl="0"/>
            <a:r>
              <a:rPr lang="en-GB" noProof="0" dirty="0"/>
              <a:t>Click to add text</a:t>
            </a:r>
          </a:p>
        </p:txBody>
      </p:sp>
      <p:sp>
        <p:nvSpPr>
          <p:cNvPr id="49" name="Text Placeholder 25">
            <a:extLst>
              <a:ext uri="{FF2B5EF4-FFF2-40B4-BE49-F238E27FC236}">
                <a16:creationId xmlns:a16="http://schemas.microsoft.com/office/drawing/2014/main" id="{29E0FB2C-939A-9444-8FDA-6766A768C531}"/>
              </a:ext>
            </a:extLst>
          </p:cNvPr>
          <p:cNvSpPr>
            <a:spLocks noGrp="1"/>
          </p:cNvSpPr>
          <p:nvPr userDrawn="1">
            <p:ph type="body" sz="quarter" idx="36" hasCustomPrompt="1"/>
          </p:nvPr>
        </p:nvSpPr>
        <p:spPr>
          <a:xfrm>
            <a:off x="3322542" y="1937682"/>
            <a:ext cx="943748" cy="239926"/>
          </a:xfrm>
          <a:prstGeom prst="rect">
            <a:avLst/>
          </a:prstGeom>
          <a:solidFill>
            <a:schemeClr val="accent1"/>
          </a:solidFill>
        </p:spPr>
        <p:txBody>
          <a:bodyPr anchor="ctr" anchorCtr="0">
            <a:noAutofit/>
          </a:bodyPr>
          <a:lstStyle>
            <a:lvl1pPr algn="ctr">
              <a:defRPr sz="700" b="0" i="0">
                <a:solidFill>
                  <a:schemeClr val="bg1"/>
                </a:solidFill>
                <a:latin typeface="Volvo Novum Light" panose="020B0303040502060204" pitchFamily="34" charset="77"/>
              </a:defRPr>
            </a:lvl1pPr>
          </a:lstStyle>
          <a:p>
            <a:pPr lvl="0"/>
            <a:r>
              <a:rPr lang="en-GB" noProof="0" dirty="0"/>
              <a:t>Click to adjust colour and length</a:t>
            </a:r>
          </a:p>
        </p:txBody>
      </p:sp>
      <p:sp>
        <p:nvSpPr>
          <p:cNvPr id="52" name="Text Placeholder 25">
            <a:extLst>
              <a:ext uri="{FF2B5EF4-FFF2-40B4-BE49-F238E27FC236}">
                <a16:creationId xmlns:a16="http://schemas.microsoft.com/office/drawing/2014/main" id="{94EA6E12-1324-544D-BAFB-D0D12470AD45}"/>
              </a:ext>
            </a:extLst>
          </p:cNvPr>
          <p:cNvSpPr>
            <a:spLocks noGrp="1"/>
          </p:cNvSpPr>
          <p:nvPr userDrawn="1">
            <p:ph type="body" sz="quarter" idx="37" hasCustomPrompt="1"/>
          </p:nvPr>
        </p:nvSpPr>
        <p:spPr>
          <a:xfrm>
            <a:off x="4395923" y="1937682"/>
            <a:ext cx="844039" cy="239926"/>
          </a:xfrm>
          <a:prstGeom prst="homePlate">
            <a:avLst/>
          </a:prstGeom>
          <a:solidFill>
            <a:schemeClr val="accent2"/>
          </a:solidFill>
        </p:spPr>
        <p:txBody>
          <a:bodyPr anchor="ctr" anchorCtr="0">
            <a:noAutofit/>
          </a:bodyPr>
          <a:lstStyle>
            <a:lvl1pPr algn="ctr">
              <a:defRPr sz="700" b="0" i="0">
                <a:solidFill>
                  <a:schemeClr val="bg1"/>
                </a:solidFill>
                <a:latin typeface="Volvo Novum Light" panose="020B0303040502060204" pitchFamily="34" charset="77"/>
              </a:defRPr>
            </a:lvl1pPr>
          </a:lstStyle>
          <a:p>
            <a:pPr lvl="0"/>
            <a:r>
              <a:rPr lang="en-GB" noProof="0" dirty="0"/>
              <a:t>Click to adjust colour and length</a:t>
            </a:r>
          </a:p>
        </p:txBody>
      </p:sp>
      <p:sp>
        <p:nvSpPr>
          <p:cNvPr id="57" name="Text Placeholder 25">
            <a:extLst>
              <a:ext uri="{FF2B5EF4-FFF2-40B4-BE49-F238E27FC236}">
                <a16:creationId xmlns:a16="http://schemas.microsoft.com/office/drawing/2014/main" id="{D146E394-A2C9-9045-B58E-47957D2D10E0}"/>
              </a:ext>
            </a:extLst>
          </p:cNvPr>
          <p:cNvSpPr>
            <a:spLocks noGrp="1"/>
          </p:cNvSpPr>
          <p:nvPr userDrawn="1">
            <p:ph type="body" sz="quarter" idx="40" hasCustomPrompt="1"/>
          </p:nvPr>
        </p:nvSpPr>
        <p:spPr>
          <a:xfrm>
            <a:off x="3322543" y="3297220"/>
            <a:ext cx="1688078" cy="239926"/>
          </a:xfrm>
          <a:prstGeom prst="rect">
            <a:avLst/>
          </a:prstGeom>
          <a:solidFill>
            <a:schemeClr val="accent5"/>
          </a:solidFill>
        </p:spPr>
        <p:txBody>
          <a:bodyPr anchor="ctr" anchorCtr="0">
            <a:noAutofit/>
          </a:bodyPr>
          <a:lstStyle>
            <a:lvl1pPr algn="ctr">
              <a:defRPr sz="700" b="0" i="0">
                <a:solidFill>
                  <a:schemeClr val="bg1"/>
                </a:solidFill>
                <a:latin typeface="Volvo Novum Light" panose="020B0303040502060204" pitchFamily="34" charset="77"/>
              </a:defRPr>
            </a:lvl1pPr>
          </a:lstStyle>
          <a:p>
            <a:pPr lvl="0"/>
            <a:r>
              <a:rPr lang="en-GB" noProof="0" dirty="0"/>
              <a:t>Click to adjust colour and length</a:t>
            </a:r>
          </a:p>
        </p:txBody>
      </p:sp>
      <p:sp>
        <p:nvSpPr>
          <p:cNvPr id="59" name="Text Placeholder 25">
            <a:extLst>
              <a:ext uri="{FF2B5EF4-FFF2-40B4-BE49-F238E27FC236}">
                <a16:creationId xmlns:a16="http://schemas.microsoft.com/office/drawing/2014/main" id="{A66D508A-4A19-4046-A7A7-12E1D1AF8A4E}"/>
              </a:ext>
            </a:extLst>
          </p:cNvPr>
          <p:cNvSpPr>
            <a:spLocks noGrp="1"/>
          </p:cNvSpPr>
          <p:nvPr userDrawn="1">
            <p:ph type="body" sz="quarter" idx="42" hasCustomPrompt="1"/>
          </p:nvPr>
        </p:nvSpPr>
        <p:spPr>
          <a:xfrm>
            <a:off x="4672762" y="2844082"/>
            <a:ext cx="2659317" cy="239926"/>
          </a:xfrm>
          <a:prstGeom prst="homePlate">
            <a:avLst/>
          </a:prstGeom>
          <a:solidFill>
            <a:schemeClr val="accent3">
              <a:lumMod val="40000"/>
              <a:lumOff val="60000"/>
            </a:schemeClr>
          </a:solidFill>
        </p:spPr>
        <p:txBody>
          <a:bodyPr anchor="ctr" anchorCtr="0">
            <a:noAutofit/>
          </a:bodyPr>
          <a:lstStyle>
            <a:lvl1pPr algn="ctr">
              <a:defRPr sz="700" b="0" i="0">
                <a:solidFill>
                  <a:schemeClr val="tx1"/>
                </a:solidFill>
                <a:latin typeface="Volvo Novum Light" panose="020B0303040502060204" pitchFamily="34" charset="77"/>
              </a:defRPr>
            </a:lvl1pPr>
          </a:lstStyle>
          <a:p>
            <a:pPr lvl="0"/>
            <a:r>
              <a:rPr lang="en-GB" noProof="0" dirty="0"/>
              <a:t>Click to adjust colour and length</a:t>
            </a:r>
          </a:p>
        </p:txBody>
      </p:sp>
      <p:sp>
        <p:nvSpPr>
          <p:cNvPr id="62" name="Text Placeholder 25">
            <a:extLst>
              <a:ext uri="{FF2B5EF4-FFF2-40B4-BE49-F238E27FC236}">
                <a16:creationId xmlns:a16="http://schemas.microsoft.com/office/drawing/2014/main" id="{3703D7F0-B758-F749-80F0-777A111A715E}"/>
              </a:ext>
            </a:extLst>
          </p:cNvPr>
          <p:cNvSpPr>
            <a:spLocks noGrp="1"/>
          </p:cNvSpPr>
          <p:nvPr userDrawn="1">
            <p:ph type="body" sz="quarter" idx="47" hasCustomPrompt="1"/>
          </p:nvPr>
        </p:nvSpPr>
        <p:spPr>
          <a:xfrm>
            <a:off x="400264" y="2390943"/>
            <a:ext cx="2399820" cy="239926"/>
          </a:xfrm>
        </p:spPr>
        <p:txBody>
          <a:bodyPr anchor="b" anchorCtr="0">
            <a:noAutofit/>
          </a:bodyPr>
          <a:lstStyle>
            <a:lvl1pPr marL="0" indent="0">
              <a:spcAft>
                <a:spcPts val="0"/>
              </a:spcAft>
              <a:buFontTx/>
              <a:buNone/>
              <a:tabLst/>
              <a:defRPr sz="1400"/>
            </a:lvl1pPr>
            <a:lvl2pPr marL="0" indent="0">
              <a:spcAft>
                <a:spcPts val="0"/>
              </a:spcAft>
              <a:buFontTx/>
              <a:buNone/>
              <a:tabLst/>
              <a:defRPr sz="1333"/>
            </a:lvl2pPr>
            <a:lvl3pPr marL="0" indent="0">
              <a:spcAft>
                <a:spcPts val="0"/>
              </a:spcAft>
              <a:buFontTx/>
              <a:buNone/>
              <a:tabLst/>
              <a:defRPr sz="1333"/>
            </a:lvl3pPr>
            <a:lvl4pPr marL="0" indent="0">
              <a:spcAft>
                <a:spcPts val="0"/>
              </a:spcAft>
              <a:buFontTx/>
              <a:buNone/>
              <a:tabLst/>
              <a:defRPr sz="1333"/>
            </a:lvl4pPr>
            <a:lvl5pPr marL="0" indent="0">
              <a:spcAft>
                <a:spcPts val="0"/>
              </a:spcAft>
              <a:buFontTx/>
              <a:buNone/>
              <a:tabLst/>
              <a:defRPr sz="1333"/>
            </a:lvl5pPr>
            <a:lvl6pPr marL="0" indent="0">
              <a:spcAft>
                <a:spcPts val="0"/>
              </a:spcAft>
              <a:buFontTx/>
              <a:buNone/>
              <a:tabLst/>
              <a:defRPr sz="1333"/>
            </a:lvl6pPr>
            <a:lvl7pPr marL="0" indent="0">
              <a:spcAft>
                <a:spcPts val="0"/>
              </a:spcAft>
              <a:buFontTx/>
              <a:buNone/>
              <a:tabLst/>
              <a:defRPr sz="1333"/>
            </a:lvl7pPr>
            <a:lvl8pPr marL="0" indent="0">
              <a:spcAft>
                <a:spcPts val="0"/>
              </a:spcAft>
              <a:buFontTx/>
              <a:buNone/>
              <a:tabLst/>
              <a:defRPr sz="1333"/>
            </a:lvl8pPr>
            <a:lvl9pPr marL="0" indent="0">
              <a:spcAft>
                <a:spcPts val="0"/>
              </a:spcAft>
              <a:buFontTx/>
              <a:buNone/>
              <a:tabLst/>
              <a:defRPr sz="1333"/>
            </a:lvl9pPr>
          </a:lstStyle>
          <a:p>
            <a:pPr lvl="0"/>
            <a:r>
              <a:rPr lang="en-GB" noProof="0" dirty="0"/>
              <a:t>Click to add activities</a:t>
            </a:r>
          </a:p>
        </p:txBody>
      </p:sp>
      <p:sp>
        <p:nvSpPr>
          <p:cNvPr id="63" name="Text Placeholder 25">
            <a:extLst>
              <a:ext uri="{FF2B5EF4-FFF2-40B4-BE49-F238E27FC236}">
                <a16:creationId xmlns:a16="http://schemas.microsoft.com/office/drawing/2014/main" id="{8F5968CC-ED7D-FE48-8C57-E0249E2B4495}"/>
              </a:ext>
            </a:extLst>
          </p:cNvPr>
          <p:cNvSpPr>
            <a:spLocks noGrp="1"/>
          </p:cNvSpPr>
          <p:nvPr userDrawn="1">
            <p:ph type="body" sz="quarter" idx="48" hasCustomPrompt="1"/>
          </p:nvPr>
        </p:nvSpPr>
        <p:spPr>
          <a:xfrm>
            <a:off x="400264" y="2844082"/>
            <a:ext cx="2399820" cy="239926"/>
          </a:xfrm>
        </p:spPr>
        <p:txBody>
          <a:bodyPr anchor="b" anchorCtr="0">
            <a:noAutofit/>
          </a:bodyPr>
          <a:lstStyle>
            <a:lvl1pPr marL="0" indent="0">
              <a:spcAft>
                <a:spcPts val="0"/>
              </a:spcAft>
              <a:buFontTx/>
              <a:buNone/>
              <a:tabLst/>
              <a:defRPr sz="1400"/>
            </a:lvl1pPr>
            <a:lvl2pPr marL="0" indent="0">
              <a:spcAft>
                <a:spcPts val="0"/>
              </a:spcAft>
              <a:buFontTx/>
              <a:buNone/>
              <a:tabLst/>
              <a:defRPr sz="1333"/>
            </a:lvl2pPr>
            <a:lvl3pPr marL="0" indent="0">
              <a:spcAft>
                <a:spcPts val="0"/>
              </a:spcAft>
              <a:buFontTx/>
              <a:buNone/>
              <a:tabLst/>
              <a:defRPr sz="1333"/>
            </a:lvl3pPr>
            <a:lvl4pPr marL="0" indent="0">
              <a:spcAft>
                <a:spcPts val="0"/>
              </a:spcAft>
              <a:buFontTx/>
              <a:buNone/>
              <a:tabLst/>
              <a:defRPr sz="1333"/>
            </a:lvl4pPr>
            <a:lvl5pPr marL="0" indent="0">
              <a:spcAft>
                <a:spcPts val="0"/>
              </a:spcAft>
              <a:buFontTx/>
              <a:buNone/>
              <a:tabLst/>
              <a:defRPr sz="1333"/>
            </a:lvl5pPr>
            <a:lvl6pPr marL="0" indent="0">
              <a:spcAft>
                <a:spcPts val="0"/>
              </a:spcAft>
              <a:buFontTx/>
              <a:buNone/>
              <a:tabLst/>
              <a:defRPr sz="1333"/>
            </a:lvl6pPr>
            <a:lvl7pPr marL="0" indent="0">
              <a:spcAft>
                <a:spcPts val="0"/>
              </a:spcAft>
              <a:buFontTx/>
              <a:buNone/>
              <a:tabLst/>
              <a:defRPr sz="1333"/>
            </a:lvl7pPr>
            <a:lvl8pPr marL="0" indent="0">
              <a:spcAft>
                <a:spcPts val="0"/>
              </a:spcAft>
              <a:buFontTx/>
              <a:buNone/>
              <a:tabLst/>
              <a:defRPr sz="1333"/>
            </a:lvl8pPr>
            <a:lvl9pPr marL="0" indent="0">
              <a:spcAft>
                <a:spcPts val="0"/>
              </a:spcAft>
              <a:buFontTx/>
              <a:buNone/>
              <a:tabLst/>
              <a:defRPr sz="1333"/>
            </a:lvl9pPr>
          </a:lstStyle>
          <a:p>
            <a:pPr lvl="0"/>
            <a:r>
              <a:rPr lang="en-GB" noProof="0" dirty="0"/>
              <a:t>Click to add activities</a:t>
            </a:r>
          </a:p>
        </p:txBody>
      </p:sp>
      <p:sp>
        <p:nvSpPr>
          <p:cNvPr id="65" name="Text Placeholder 25">
            <a:extLst>
              <a:ext uri="{FF2B5EF4-FFF2-40B4-BE49-F238E27FC236}">
                <a16:creationId xmlns:a16="http://schemas.microsoft.com/office/drawing/2014/main" id="{145A0303-11FB-7C47-A2E7-C2EAFA129C87}"/>
              </a:ext>
            </a:extLst>
          </p:cNvPr>
          <p:cNvSpPr>
            <a:spLocks noGrp="1"/>
          </p:cNvSpPr>
          <p:nvPr userDrawn="1">
            <p:ph type="body" sz="quarter" idx="49" hasCustomPrompt="1"/>
          </p:nvPr>
        </p:nvSpPr>
        <p:spPr>
          <a:xfrm>
            <a:off x="400264" y="3297220"/>
            <a:ext cx="2399820" cy="239926"/>
          </a:xfrm>
        </p:spPr>
        <p:txBody>
          <a:bodyPr anchor="b" anchorCtr="0">
            <a:noAutofit/>
          </a:bodyPr>
          <a:lstStyle>
            <a:lvl1pPr marL="0" indent="0">
              <a:spcAft>
                <a:spcPts val="0"/>
              </a:spcAft>
              <a:buFontTx/>
              <a:buNone/>
              <a:tabLst/>
              <a:defRPr sz="1400"/>
            </a:lvl1pPr>
            <a:lvl2pPr marL="0" indent="0">
              <a:spcAft>
                <a:spcPts val="0"/>
              </a:spcAft>
              <a:buFontTx/>
              <a:buNone/>
              <a:tabLst/>
              <a:defRPr sz="1333"/>
            </a:lvl2pPr>
            <a:lvl3pPr marL="0" indent="0">
              <a:spcAft>
                <a:spcPts val="0"/>
              </a:spcAft>
              <a:buFontTx/>
              <a:buNone/>
              <a:tabLst/>
              <a:defRPr sz="1333"/>
            </a:lvl3pPr>
            <a:lvl4pPr marL="0" indent="0">
              <a:spcAft>
                <a:spcPts val="0"/>
              </a:spcAft>
              <a:buFontTx/>
              <a:buNone/>
              <a:tabLst/>
              <a:defRPr sz="1333"/>
            </a:lvl4pPr>
            <a:lvl5pPr marL="0" indent="0">
              <a:spcAft>
                <a:spcPts val="0"/>
              </a:spcAft>
              <a:buFontTx/>
              <a:buNone/>
              <a:tabLst/>
              <a:defRPr sz="1333"/>
            </a:lvl5pPr>
            <a:lvl6pPr marL="0" indent="0">
              <a:spcAft>
                <a:spcPts val="0"/>
              </a:spcAft>
              <a:buFontTx/>
              <a:buNone/>
              <a:tabLst/>
              <a:defRPr sz="1333"/>
            </a:lvl6pPr>
            <a:lvl7pPr marL="0" indent="0">
              <a:spcAft>
                <a:spcPts val="0"/>
              </a:spcAft>
              <a:buFontTx/>
              <a:buNone/>
              <a:tabLst/>
              <a:defRPr sz="1333"/>
            </a:lvl7pPr>
            <a:lvl8pPr marL="0" indent="0">
              <a:spcAft>
                <a:spcPts val="0"/>
              </a:spcAft>
              <a:buFontTx/>
              <a:buNone/>
              <a:tabLst/>
              <a:defRPr sz="1333"/>
            </a:lvl8pPr>
            <a:lvl9pPr marL="0" indent="0">
              <a:spcAft>
                <a:spcPts val="0"/>
              </a:spcAft>
              <a:buFontTx/>
              <a:buNone/>
              <a:tabLst/>
              <a:defRPr sz="1333"/>
            </a:lvl9pPr>
          </a:lstStyle>
          <a:p>
            <a:pPr lvl="0"/>
            <a:r>
              <a:rPr lang="en-GB" noProof="0" dirty="0"/>
              <a:t>Click to add activities</a:t>
            </a:r>
          </a:p>
        </p:txBody>
      </p:sp>
      <p:sp>
        <p:nvSpPr>
          <p:cNvPr id="68" name="Text Placeholder 25">
            <a:extLst>
              <a:ext uri="{FF2B5EF4-FFF2-40B4-BE49-F238E27FC236}">
                <a16:creationId xmlns:a16="http://schemas.microsoft.com/office/drawing/2014/main" id="{7B546369-5196-B945-BFF8-7CD4717AD759}"/>
              </a:ext>
            </a:extLst>
          </p:cNvPr>
          <p:cNvSpPr>
            <a:spLocks noGrp="1"/>
          </p:cNvSpPr>
          <p:nvPr userDrawn="1">
            <p:ph type="body" sz="quarter" idx="52" hasCustomPrompt="1"/>
          </p:nvPr>
        </p:nvSpPr>
        <p:spPr>
          <a:xfrm>
            <a:off x="3320251" y="1497083"/>
            <a:ext cx="531814" cy="210507"/>
          </a:xfrm>
        </p:spPr>
        <p:txBody>
          <a:bodyPr>
            <a:noAutofit/>
          </a:bodyPr>
          <a:lstStyle>
            <a:lvl1pPr marL="0" indent="0" algn="ctr">
              <a:spcAft>
                <a:spcPts val="0"/>
              </a:spcAft>
              <a:buFontTx/>
              <a:buNone/>
              <a:tabLst/>
              <a:defRPr sz="1400"/>
            </a:lvl1pPr>
            <a:lvl2pPr marL="0" indent="0" algn="ctr">
              <a:spcAft>
                <a:spcPts val="0"/>
              </a:spcAft>
              <a:buFontTx/>
              <a:buNone/>
              <a:tabLst/>
              <a:defRPr sz="1333"/>
            </a:lvl2pPr>
            <a:lvl3pPr marL="0" indent="0" algn="ctr">
              <a:spcAft>
                <a:spcPts val="0"/>
              </a:spcAft>
              <a:buFontTx/>
              <a:buNone/>
              <a:tabLst/>
              <a:defRPr sz="1333"/>
            </a:lvl3pPr>
            <a:lvl4pPr marL="0" indent="0" algn="ctr">
              <a:spcAft>
                <a:spcPts val="0"/>
              </a:spcAft>
              <a:buFontTx/>
              <a:buNone/>
              <a:tabLst/>
              <a:defRPr sz="1333"/>
            </a:lvl4pPr>
            <a:lvl5pPr marL="0" indent="0" algn="ctr">
              <a:spcAft>
                <a:spcPts val="0"/>
              </a:spcAft>
              <a:buFontTx/>
              <a:buNone/>
              <a:tabLst/>
              <a:defRPr sz="1333"/>
            </a:lvl5pPr>
            <a:lvl6pPr marL="0" indent="0" algn="ctr">
              <a:spcAft>
                <a:spcPts val="0"/>
              </a:spcAft>
              <a:buFontTx/>
              <a:buNone/>
              <a:tabLst/>
              <a:defRPr sz="1333"/>
            </a:lvl6pPr>
            <a:lvl7pPr marL="0" indent="0" algn="ctr">
              <a:spcAft>
                <a:spcPts val="0"/>
              </a:spcAft>
              <a:buFontTx/>
              <a:buNone/>
              <a:tabLst/>
              <a:defRPr sz="1333"/>
            </a:lvl7pPr>
            <a:lvl8pPr marL="0" indent="0" algn="ctr">
              <a:spcAft>
                <a:spcPts val="0"/>
              </a:spcAft>
              <a:buFontTx/>
              <a:buNone/>
              <a:tabLst/>
              <a:defRPr sz="1333"/>
            </a:lvl8pPr>
            <a:lvl9pPr marL="0" indent="0" algn="ctr">
              <a:spcAft>
                <a:spcPts val="0"/>
              </a:spcAft>
              <a:buFontTx/>
              <a:buNone/>
              <a:tabLst/>
              <a:defRPr sz="1333"/>
            </a:lvl9pPr>
          </a:lstStyle>
          <a:p>
            <a:pPr lvl="0"/>
            <a:r>
              <a:rPr lang="en-GB" noProof="0" dirty="0"/>
              <a:t>Jan</a:t>
            </a:r>
          </a:p>
        </p:txBody>
      </p:sp>
      <p:sp>
        <p:nvSpPr>
          <p:cNvPr id="69" name="Text Placeholder 25">
            <a:extLst>
              <a:ext uri="{FF2B5EF4-FFF2-40B4-BE49-F238E27FC236}">
                <a16:creationId xmlns:a16="http://schemas.microsoft.com/office/drawing/2014/main" id="{F74F8244-3E33-DC4A-9FB7-961745C6068C}"/>
              </a:ext>
            </a:extLst>
          </p:cNvPr>
          <p:cNvSpPr>
            <a:spLocks noGrp="1"/>
          </p:cNvSpPr>
          <p:nvPr userDrawn="1">
            <p:ph type="body" sz="quarter" idx="53" hasCustomPrompt="1"/>
          </p:nvPr>
        </p:nvSpPr>
        <p:spPr>
          <a:xfrm>
            <a:off x="3853645" y="1497083"/>
            <a:ext cx="531814" cy="210507"/>
          </a:xfrm>
        </p:spPr>
        <p:txBody>
          <a:bodyPr>
            <a:noAutofit/>
          </a:bodyPr>
          <a:lstStyle>
            <a:lvl1pPr marL="0" indent="0" algn="ctr">
              <a:spcAft>
                <a:spcPts val="0"/>
              </a:spcAft>
              <a:buFontTx/>
              <a:buNone/>
              <a:tabLst/>
              <a:defRPr sz="1400"/>
            </a:lvl1pPr>
            <a:lvl2pPr marL="0" indent="0" algn="ctr">
              <a:spcAft>
                <a:spcPts val="0"/>
              </a:spcAft>
              <a:buFontTx/>
              <a:buNone/>
              <a:tabLst/>
              <a:defRPr sz="1333"/>
            </a:lvl2pPr>
            <a:lvl3pPr marL="0" indent="0" algn="ctr">
              <a:spcAft>
                <a:spcPts val="0"/>
              </a:spcAft>
              <a:buFontTx/>
              <a:buNone/>
              <a:tabLst/>
              <a:defRPr sz="1333"/>
            </a:lvl3pPr>
            <a:lvl4pPr marL="0" indent="0" algn="ctr">
              <a:spcAft>
                <a:spcPts val="0"/>
              </a:spcAft>
              <a:buFontTx/>
              <a:buNone/>
              <a:tabLst/>
              <a:defRPr sz="1333"/>
            </a:lvl4pPr>
            <a:lvl5pPr marL="0" indent="0" algn="ctr">
              <a:spcAft>
                <a:spcPts val="0"/>
              </a:spcAft>
              <a:buFontTx/>
              <a:buNone/>
              <a:tabLst/>
              <a:defRPr sz="1333"/>
            </a:lvl5pPr>
            <a:lvl6pPr marL="0" indent="0" algn="ctr">
              <a:spcAft>
                <a:spcPts val="0"/>
              </a:spcAft>
              <a:buFontTx/>
              <a:buNone/>
              <a:tabLst/>
              <a:defRPr sz="1333"/>
            </a:lvl6pPr>
            <a:lvl7pPr marL="0" indent="0" algn="ctr">
              <a:spcAft>
                <a:spcPts val="0"/>
              </a:spcAft>
              <a:buFontTx/>
              <a:buNone/>
              <a:tabLst/>
              <a:defRPr sz="1333"/>
            </a:lvl7pPr>
            <a:lvl8pPr marL="0" indent="0" algn="ctr">
              <a:spcAft>
                <a:spcPts val="0"/>
              </a:spcAft>
              <a:buFontTx/>
              <a:buNone/>
              <a:tabLst/>
              <a:defRPr sz="1333"/>
            </a:lvl8pPr>
            <a:lvl9pPr marL="0" indent="0" algn="ctr">
              <a:spcAft>
                <a:spcPts val="0"/>
              </a:spcAft>
              <a:buFontTx/>
              <a:buNone/>
              <a:tabLst/>
              <a:defRPr sz="1333"/>
            </a:lvl9pPr>
          </a:lstStyle>
          <a:p>
            <a:pPr lvl="0"/>
            <a:r>
              <a:rPr lang="en-GB" noProof="0" dirty="0"/>
              <a:t>Feb</a:t>
            </a:r>
          </a:p>
        </p:txBody>
      </p:sp>
      <p:sp>
        <p:nvSpPr>
          <p:cNvPr id="70" name="Text Placeholder 25">
            <a:extLst>
              <a:ext uri="{FF2B5EF4-FFF2-40B4-BE49-F238E27FC236}">
                <a16:creationId xmlns:a16="http://schemas.microsoft.com/office/drawing/2014/main" id="{ECEE0316-150F-3E48-B0FA-DFA2F365DF01}"/>
              </a:ext>
            </a:extLst>
          </p:cNvPr>
          <p:cNvSpPr>
            <a:spLocks noGrp="1"/>
          </p:cNvSpPr>
          <p:nvPr userDrawn="1">
            <p:ph type="body" sz="quarter" idx="54" hasCustomPrompt="1"/>
          </p:nvPr>
        </p:nvSpPr>
        <p:spPr>
          <a:xfrm>
            <a:off x="4387039" y="1497083"/>
            <a:ext cx="531814" cy="210507"/>
          </a:xfrm>
        </p:spPr>
        <p:txBody>
          <a:bodyPr>
            <a:noAutofit/>
          </a:bodyPr>
          <a:lstStyle>
            <a:lvl1pPr marL="0" indent="0" algn="ctr">
              <a:spcAft>
                <a:spcPts val="0"/>
              </a:spcAft>
              <a:buFontTx/>
              <a:buNone/>
              <a:tabLst/>
              <a:defRPr sz="1400"/>
            </a:lvl1pPr>
            <a:lvl2pPr marL="0" indent="0" algn="ctr">
              <a:spcAft>
                <a:spcPts val="0"/>
              </a:spcAft>
              <a:buFontTx/>
              <a:buNone/>
              <a:tabLst/>
              <a:defRPr sz="1333"/>
            </a:lvl2pPr>
            <a:lvl3pPr marL="0" indent="0" algn="ctr">
              <a:spcAft>
                <a:spcPts val="0"/>
              </a:spcAft>
              <a:buFontTx/>
              <a:buNone/>
              <a:tabLst/>
              <a:defRPr sz="1333"/>
            </a:lvl3pPr>
            <a:lvl4pPr marL="0" indent="0" algn="ctr">
              <a:spcAft>
                <a:spcPts val="0"/>
              </a:spcAft>
              <a:buFontTx/>
              <a:buNone/>
              <a:tabLst/>
              <a:defRPr sz="1333"/>
            </a:lvl4pPr>
            <a:lvl5pPr marL="0" indent="0" algn="ctr">
              <a:spcAft>
                <a:spcPts val="0"/>
              </a:spcAft>
              <a:buFontTx/>
              <a:buNone/>
              <a:tabLst/>
              <a:defRPr sz="1333"/>
            </a:lvl5pPr>
            <a:lvl6pPr marL="0" indent="0" algn="ctr">
              <a:spcAft>
                <a:spcPts val="0"/>
              </a:spcAft>
              <a:buFontTx/>
              <a:buNone/>
              <a:tabLst/>
              <a:defRPr sz="1333"/>
            </a:lvl6pPr>
            <a:lvl7pPr marL="0" indent="0" algn="ctr">
              <a:spcAft>
                <a:spcPts val="0"/>
              </a:spcAft>
              <a:buFontTx/>
              <a:buNone/>
              <a:tabLst/>
              <a:defRPr sz="1333"/>
            </a:lvl7pPr>
            <a:lvl8pPr marL="0" indent="0" algn="ctr">
              <a:spcAft>
                <a:spcPts val="0"/>
              </a:spcAft>
              <a:buFontTx/>
              <a:buNone/>
              <a:tabLst/>
              <a:defRPr sz="1333"/>
            </a:lvl8pPr>
            <a:lvl9pPr marL="0" indent="0" algn="ctr">
              <a:spcAft>
                <a:spcPts val="0"/>
              </a:spcAft>
              <a:buFontTx/>
              <a:buNone/>
              <a:tabLst/>
              <a:defRPr sz="1333"/>
            </a:lvl9pPr>
          </a:lstStyle>
          <a:p>
            <a:pPr lvl="0"/>
            <a:r>
              <a:rPr lang="en-GB" noProof="0" dirty="0"/>
              <a:t>Mar</a:t>
            </a:r>
          </a:p>
        </p:txBody>
      </p:sp>
      <p:sp>
        <p:nvSpPr>
          <p:cNvPr id="71" name="Text Placeholder 25">
            <a:extLst>
              <a:ext uri="{FF2B5EF4-FFF2-40B4-BE49-F238E27FC236}">
                <a16:creationId xmlns:a16="http://schemas.microsoft.com/office/drawing/2014/main" id="{2630CB25-1DE5-614F-ACA0-6505D2FD952B}"/>
              </a:ext>
            </a:extLst>
          </p:cNvPr>
          <p:cNvSpPr>
            <a:spLocks noGrp="1"/>
          </p:cNvSpPr>
          <p:nvPr userDrawn="1">
            <p:ph type="body" sz="quarter" idx="55" hasCustomPrompt="1"/>
          </p:nvPr>
        </p:nvSpPr>
        <p:spPr>
          <a:xfrm>
            <a:off x="4920433" y="1497083"/>
            <a:ext cx="531814" cy="210507"/>
          </a:xfrm>
        </p:spPr>
        <p:txBody>
          <a:bodyPr>
            <a:noAutofit/>
          </a:bodyPr>
          <a:lstStyle>
            <a:lvl1pPr marL="0" indent="0" algn="ctr">
              <a:spcAft>
                <a:spcPts val="0"/>
              </a:spcAft>
              <a:buFontTx/>
              <a:buNone/>
              <a:tabLst/>
              <a:defRPr sz="1400"/>
            </a:lvl1pPr>
            <a:lvl2pPr marL="0" indent="0" algn="ctr">
              <a:spcAft>
                <a:spcPts val="0"/>
              </a:spcAft>
              <a:buFontTx/>
              <a:buNone/>
              <a:tabLst/>
              <a:defRPr sz="1333"/>
            </a:lvl2pPr>
            <a:lvl3pPr marL="0" indent="0" algn="ctr">
              <a:spcAft>
                <a:spcPts val="0"/>
              </a:spcAft>
              <a:buFontTx/>
              <a:buNone/>
              <a:tabLst/>
              <a:defRPr sz="1333"/>
            </a:lvl3pPr>
            <a:lvl4pPr marL="0" indent="0" algn="ctr">
              <a:spcAft>
                <a:spcPts val="0"/>
              </a:spcAft>
              <a:buFontTx/>
              <a:buNone/>
              <a:tabLst/>
              <a:defRPr sz="1333"/>
            </a:lvl4pPr>
            <a:lvl5pPr marL="0" indent="0" algn="ctr">
              <a:spcAft>
                <a:spcPts val="0"/>
              </a:spcAft>
              <a:buFontTx/>
              <a:buNone/>
              <a:tabLst/>
              <a:defRPr sz="1333"/>
            </a:lvl5pPr>
            <a:lvl6pPr marL="0" indent="0" algn="ctr">
              <a:spcAft>
                <a:spcPts val="0"/>
              </a:spcAft>
              <a:buFontTx/>
              <a:buNone/>
              <a:tabLst/>
              <a:defRPr sz="1333"/>
            </a:lvl6pPr>
            <a:lvl7pPr marL="0" indent="0" algn="ctr">
              <a:spcAft>
                <a:spcPts val="0"/>
              </a:spcAft>
              <a:buFontTx/>
              <a:buNone/>
              <a:tabLst/>
              <a:defRPr sz="1333"/>
            </a:lvl7pPr>
            <a:lvl8pPr marL="0" indent="0" algn="ctr">
              <a:spcAft>
                <a:spcPts val="0"/>
              </a:spcAft>
              <a:buFontTx/>
              <a:buNone/>
              <a:tabLst/>
              <a:defRPr sz="1333"/>
            </a:lvl8pPr>
            <a:lvl9pPr marL="0" indent="0" algn="ctr">
              <a:spcAft>
                <a:spcPts val="0"/>
              </a:spcAft>
              <a:buFontTx/>
              <a:buNone/>
              <a:tabLst/>
              <a:defRPr sz="1333"/>
            </a:lvl9pPr>
          </a:lstStyle>
          <a:p>
            <a:pPr lvl="0"/>
            <a:r>
              <a:rPr lang="en-GB" noProof="0" dirty="0"/>
              <a:t>Apr</a:t>
            </a:r>
          </a:p>
        </p:txBody>
      </p:sp>
      <p:sp>
        <p:nvSpPr>
          <p:cNvPr id="72" name="Text Placeholder 25">
            <a:extLst>
              <a:ext uri="{FF2B5EF4-FFF2-40B4-BE49-F238E27FC236}">
                <a16:creationId xmlns:a16="http://schemas.microsoft.com/office/drawing/2014/main" id="{07321FDE-6CDB-2D49-9942-D687AA96D9D4}"/>
              </a:ext>
            </a:extLst>
          </p:cNvPr>
          <p:cNvSpPr>
            <a:spLocks noGrp="1"/>
          </p:cNvSpPr>
          <p:nvPr userDrawn="1">
            <p:ph type="body" sz="quarter" idx="56" hasCustomPrompt="1"/>
          </p:nvPr>
        </p:nvSpPr>
        <p:spPr>
          <a:xfrm>
            <a:off x="5453827" y="1497083"/>
            <a:ext cx="531814" cy="210507"/>
          </a:xfrm>
        </p:spPr>
        <p:txBody>
          <a:bodyPr>
            <a:noAutofit/>
          </a:bodyPr>
          <a:lstStyle>
            <a:lvl1pPr marL="0" indent="0" algn="ctr">
              <a:spcAft>
                <a:spcPts val="0"/>
              </a:spcAft>
              <a:buFontTx/>
              <a:buNone/>
              <a:tabLst/>
              <a:defRPr sz="1400"/>
            </a:lvl1pPr>
            <a:lvl2pPr marL="0" indent="0" algn="ctr">
              <a:spcAft>
                <a:spcPts val="0"/>
              </a:spcAft>
              <a:buFontTx/>
              <a:buNone/>
              <a:tabLst/>
              <a:defRPr sz="1333"/>
            </a:lvl2pPr>
            <a:lvl3pPr marL="0" indent="0" algn="ctr">
              <a:spcAft>
                <a:spcPts val="0"/>
              </a:spcAft>
              <a:buFontTx/>
              <a:buNone/>
              <a:tabLst/>
              <a:defRPr sz="1333"/>
            </a:lvl3pPr>
            <a:lvl4pPr marL="0" indent="0" algn="ctr">
              <a:spcAft>
                <a:spcPts val="0"/>
              </a:spcAft>
              <a:buFontTx/>
              <a:buNone/>
              <a:tabLst/>
              <a:defRPr sz="1333"/>
            </a:lvl4pPr>
            <a:lvl5pPr marL="0" indent="0" algn="ctr">
              <a:spcAft>
                <a:spcPts val="0"/>
              </a:spcAft>
              <a:buFontTx/>
              <a:buNone/>
              <a:tabLst/>
              <a:defRPr sz="1333"/>
            </a:lvl5pPr>
            <a:lvl6pPr marL="0" indent="0" algn="ctr">
              <a:spcAft>
                <a:spcPts val="0"/>
              </a:spcAft>
              <a:buFontTx/>
              <a:buNone/>
              <a:tabLst/>
              <a:defRPr sz="1333"/>
            </a:lvl6pPr>
            <a:lvl7pPr marL="0" indent="0" algn="ctr">
              <a:spcAft>
                <a:spcPts val="0"/>
              </a:spcAft>
              <a:buFontTx/>
              <a:buNone/>
              <a:tabLst/>
              <a:defRPr sz="1333"/>
            </a:lvl7pPr>
            <a:lvl8pPr marL="0" indent="0" algn="ctr">
              <a:spcAft>
                <a:spcPts val="0"/>
              </a:spcAft>
              <a:buFontTx/>
              <a:buNone/>
              <a:tabLst/>
              <a:defRPr sz="1333"/>
            </a:lvl8pPr>
            <a:lvl9pPr marL="0" indent="0" algn="ctr">
              <a:spcAft>
                <a:spcPts val="0"/>
              </a:spcAft>
              <a:buFontTx/>
              <a:buNone/>
              <a:tabLst/>
              <a:defRPr sz="1333"/>
            </a:lvl9pPr>
          </a:lstStyle>
          <a:p>
            <a:pPr lvl="0"/>
            <a:r>
              <a:rPr lang="en-GB" noProof="0" dirty="0"/>
              <a:t>May</a:t>
            </a:r>
          </a:p>
        </p:txBody>
      </p:sp>
      <p:sp>
        <p:nvSpPr>
          <p:cNvPr id="73" name="Text Placeholder 25">
            <a:extLst>
              <a:ext uri="{FF2B5EF4-FFF2-40B4-BE49-F238E27FC236}">
                <a16:creationId xmlns:a16="http://schemas.microsoft.com/office/drawing/2014/main" id="{40888CF1-ECFB-1646-8898-040AA1CF8E4C}"/>
              </a:ext>
            </a:extLst>
          </p:cNvPr>
          <p:cNvSpPr>
            <a:spLocks noGrp="1"/>
          </p:cNvSpPr>
          <p:nvPr userDrawn="1">
            <p:ph type="body" sz="quarter" idx="57" hasCustomPrompt="1"/>
          </p:nvPr>
        </p:nvSpPr>
        <p:spPr>
          <a:xfrm>
            <a:off x="5987221" y="1497083"/>
            <a:ext cx="531814" cy="210507"/>
          </a:xfrm>
        </p:spPr>
        <p:txBody>
          <a:bodyPr>
            <a:noAutofit/>
          </a:bodyPr>
          <a:lstStyle>
            <a:lvl1pPr marL="0" indent="0" algn="ctr">
              <a:spcAft>
                <a:spcPts val="0"/>
              </a:spcAft>
              <a:buFontTx/>
              <a:buNone/>
              <a:tabLst/>
              <a:defRPr sz="1400"/>
            </a:lvl1pPr>
            <a:lvl2pPr marL="0" indent="0" algn="ctr">
              <a:spcAft>
                <a:spcPts val="0"/>
              </a:spcAft>
              <a:buFontTx/>
              <a:buNone/>
              <a:tabLst/>
              <a:defRPr sz="1333"/>
            </a:lvl2pPr>
            <a:lvl3pPr marL="0" indent="0" algn="ctr">
              <a:spcAft>
                <a:spcPts val="0"/>
              </a:spcAft>
              <a:buFontTx/>
              <a:buNone/>
              <a:tabLst/>
              <a:defRPr sz="1333"/>
            </a:lvl3pPr>
            <a:lvl4pPr marL="0" indent="0" algn="ctr">
              <a:spcAft>
                <a:spcPts val="0"/>
              </a:spcAft>
              <a:buFontTx/>
              <a:buNone/>
              <a:tabLst/>
              <a:defRPr sz="1333"/>
            </a:lvl4pPr>
            <a:lvl5pPr marL="0" indent="0" algn="ctr">
              <a:spcAft>
                <a:spcPts val="0"/>
              </a:spcAft>
              <a:buFontTx/>
              <a:buNone/>
              <a:tabLst/>
              <a:defRPr sz="1333"/>
            </a:lvl5pPr>
            <a:lvl6pPr marL="0" indent="0" algn="ctr">
              <a:spcAft>
                <a:spcPts val="0"/>
              </a:spcAft>
              <a:buFontTx/>
              <a:buNone/>
              <a:tabLst/>
              <a:defRPr sz="1333"/>
            </a:lvl6pPr>
            <a:lvl7pPr marL="0" indent="0" algn="ctr">
              <a:spcAft>
                <a:spcPts val="0"/>
              </a:spcAft>
              <a:buFontTx/>
              <a:buNone/>
              <a:tabLst/>
              <a:defRPr sz="1333"/>
            </a:lvl7pPr>
            <a:lvl8pPr marL="0" indent="0" algn="ctr">
              <a:spcAft>
                <a:spcPts val="0"/>
              </a:spcAft>
              <a:buFontTx/>
              <a:buNone/>
              <a:tabLst/>
              <a:defRPr sz="1333"/>
            </a:lvl8pPr>
            <a:lvl9pPr marL="0" indent="0" algn="ctr">
              <a:spcAft>
                <a:spcPts val="0"/>
              </a:spcAft>
              <a:buFontTx/>
              <a:buNone/>
              <a:tabLst/>
              <a:defRPr sz="1333"/>
            </a:lvl9pPr>
          </a:lstStyle>
          <a:p>
            <a:pPr lvl="0"/>
            <a:r>
              <a:rPr lang="en-GB" noProof="0" dirty="0"/>
              <a:t>Jun</a:t>
            </a:r>
          </a:p>
        </p:txBody>
      </p:sp>
      <p:sp>
        <p:nvSpPr>
          <p:cNvPr id="74" name="Text Placeholder 25">
            <a:extLst>
              <a:ext uri="{FF2B5EF4-FFF2-40B4-BE49-F238E27FC236}">
                <a16:creationId xmlns:a16="http://schemas.microsoft.com/office/drawing/2014/main" id="{D563044C-B607-1E49-B5FD-7A1480612F15}"/>
              </a:ext>
            </a:extLst>
          </p:cNvPr>
          <p:cNvSpPr>
            <a:spLocks noGrp="1"/>
          </p:cNvSpPr>
          <p:nvPr userDrawn="1">
            <p:ph type="body" sz="quarter" idx="58" hasCustomPrompt="1"/>
          </p:nvPr>
        </p:nvSpPr>
        <p:spPr>
          <a:xfrm>
            <a:off x="6520614" y="1497083"/>
            <a:ext cx="531814" cy="210507"/>
          </a:xfrm>
        </p:spPr>
        <p:txBody>
          <a:bodyPr>
            <a:noAutofit/>
          </a:bodyPr>
          <a:lstStyle>
            <a:lvl1pPr marL="0" indent="0" algn="ctr">
              <a:spcAft>
                <a:spcPts val="0"/>
              </a:spcAft>
              <a:buFontTx/>
              <a:buNone/>
              <a:tabLst/>
              <a:defRPr sz="1400"/>
            </a:lvl1pPr>
            <a:lvl2pPr marL="0" indent="0" algn="ctr">
              <a:spcAft>
                <a:spcPts val="0"/>
              </a:spcAft>
              <a:buFontTx/>
              <a:buNone/>
              <a:tabLst/>
              <a:defRPr sz="1333"/>
            </a:lvl2pPr>
            <a:lvl3pPr marL="0" indent="0" algn="ctr">
              <a:spcAft>
                <a:spcPts val="0"/>
              </a:spcAft>
              <a:buFontTx/>
              <a:buNone/>
              <a:tabLst/>
              <a:defRPr sz="1333"/>
            </a:lvl3pPr>
            <a:lvl4pPr marL="0" indent="0" algn="ctr">
              <a:spcAft>
                <a:spcPts val="0"/>
              </a:spcAft>
              <a:buFontTx/>
              <a:buNone/>
              <a:tabLst/>
              <a:defRPr sz="1333"/>
            </a:lvl4pPr>
            <a:lvl5pPr marL="0" indent="0" algn="ctr">
              <a:spcAft>
                <a:spcPts val="0"/>
              </a:spcAft>
              <a:buFontTx/>
              <a:buNone/>
              <a:tabLst/>
              <a:defRPr sz="1333"/>
            </a:lvl5pPr>
            <a:lvl6pPr marL="0" indent="0" algn="ctr">
              <a:spcAft>
                <a:spcPts val="0"/>
              </a:spcAft>
              <a:buFontTx/>
              <a:buNone/>
              <a:tabLst/>
              <a:defRPr sz="1333"/>
            </a:lvl6pPr>
            <a:lvl7pPr marL="0" indent="0" algn="ctr">
              <a:spcAft>
                <a:spcPts val="0"/>
              </a:spcAft>
              <a:buFontTx/>
              <a:buNone/>
              <a:tabLst/>
              <a:defRPr sz="1333"/>
            </a:lvl7pPr>
            <a:lvl8pPr marL="0" indent="0" algn="ctr">
              <a:spcAft>
                <a:spcPts val="0"/>
              </a:spcAft>
              <a:buFontTx/>
              <a:buNone/>
              <a:tabLst/>
              <a:defRPr sz="1333"/>
            </a:lvl8pPr>
            <a:lvl9pPr marL="0" indent="0" algn="ctr">
              <a:spcAft>
                <a:spcPts val="0"/>
              </a:spcAft>
              <a:buFontTx/>
              <a:buNone/>
              <a:tabLst/>
              <a:defRPr sz="1333"/>
            </a:lvl9pPr>
          </a:lstStyle>
          <a:p>
            <a:pPr lvl="0"/>
            <a:r>
              <a:rPr lang="en-GB" noProof="0" dirty="0"/>
              <a:t>Jul</a:t>
            </a:r>
          </a:p>
        </p:txBody>
      </p:sp>
      <p:sp>
        <p:nvSpPr>
          <p:cNvPr id="77" name="Text Placeholder 25">
            <a:extLst>
              <a:ext uri="{FF2B5EF4-FFF2-40B4-BE49-F238E27FC236}">
                <a16:creationId xmlns:a16="http://schemas.microsoft.com/office/drawing/2014/main" id="{FE3488D1-470F-B64E-BF70-E7BE00105D6C}"/>
              </a:ext>
            </a:extLst>
          </p:cNvPr>
          <p:cNvSpPr>
            <a:spLocks noGrp="1"/>
          </p:cNvSpPr>
          <p:nvPr userDrawn="1">
            <p:ph type="body" sz="quarter" idx="59" hasCustomPrompt="1"/>
          </p:nvPr>
        </p:nvSpPr>
        <p:spPr>
          <a:xfrm>
            <a:off x="7054008" y="1497083"/>
            <a:ext cx="531814" cy="210507"/>
          </a:xfrm>
        </p:spPr>
        <p:txBody>
          <a:bodyPr>
            <a:noAutofit/>
          </a:bodyPr>
          <a:lstStyle>
            <a:lvl1pPr marL="0" indent="0" algn="ctr">
              <a:spcAft>
                <a:spcPts val="0"/>
              </a:spcAft>
              <a:buFontTx/>
              <a:buNone/>
              <a:tabLst/>
              <a:defRPr sz="1400"/>
            </a:lvl1pPr>
            <a:lvl2pPr marL="0" indent="0" algn="ctr">
              <a:spcAft>
                <a:spcPts val="0"/>
              </a:spcAft>
              <a:buFontTx/>
              <a:buNone/>
              <a:tabLst/>
              <a:defRPr sz="1333"/>
            </a:lvl2pPr>
            <a:lvl3pPr marL="0" indent="0" algn="ctr">
              <a:spcAft>
                <a:spcPts val="0"/>
              </a:spcAft>
              <a:buFontTx/>
              <a:buNone/>
              <a:tabLst/>
              <a:defRPr sz="1333"/>
            </a:lvl3pPr>
            <a:lvl4pPr marL="0" indent="0" algn="ctr">
              <a:spcAft>
                <a:spcPts val="0"/>
              </a:spcAft>
              <a:buFontTx/>
              <a:buNone/>
              <a:tabLst/>
              <a:defRPr sz="1333"/>
            </a:lvl4pPr>
            <a:lvl5pPr marL="0" indent="0" algn="ctr">
              <a:spcAft>
                <a:spcPts val="0"/>
              </a:spcAft>
              <a:buFontTx/>
              <a:buNone/>
              <a:tabLst/>
              <a:defRPr sz="1333"/>
            </a:lvl5pPr>
            <a:lvl6pPr marL="0" indent="0" algn="ctr">
              <a:spcAft>
                <a:spcPts val="0"/>
              </a:spcAft>
              <a:buFontTx/>
              <a:buNone/>
              <a:tabLst/>
              <a:defRPr sz="1333"/>
            </a:lvl6pPr>
            <a:lvl7pPr marL="0" indent="0" algn="ctr">
              <a:spcAft>
                <a:spcPts val="0"/>
              </a:spcAft>
              <a:buFontTx/>
              <a:buNone/>
              <a:tabLst/>
              <a:defRPr sz="1333"/>
            </a:lvl7pPr>
            <a:lvl8pPr marL="0" indent="0" algn="ctr">
              <a:spcAft>
                <a:spcPts val="0"/>
              </a:spcAft>
              <a:buFontTx/>
              <a:buNone/>
              <a:tabLst/>
              <a:defRPr sz="1333"/>
            </a:lvl8pPr>
            <a:lvl9pPr marL="0" indent="0" algn="ctr">
              <a:spcAft>
                <a:spcPts val="0"/>
              </a:spcAft>
              <a:buFontTx/>
              <a:buNone/>
              <a:tabLst/>
              <a:defRPr sz="1333"/>
            </a:lvl9pPr>
          </a:lstStyle>
          <a:p>
            <a:pPr lvl="0"/>
            <a:r>
              <a:rPr lang="en-GB" noProof="0" dirty="0"/>
              <a:t>Aug</a:t>
            </a:r>
          </a:p>
        </p:txBody>
      </p:sp>
      <p:sp>
        <p:nvSpPr>
          <p:cNvPr id="78" name="Text Placeholder 25">
            <a:extLst>
              <a:ext uri="{FF2B5EF4-FFF2-40B4-BE49-F238E27FC236}">
                <a16:creationId xmlns:a16="http://schemas.microsoft.com/office/drawing/2014/main" id="{550A5E8B-E120-5040-8528-928FFC5AAB3D}"/>
              </a:ext>
            </a:extLst>
          </p:cNvPr>
          <p:cNvSpPr>
            <a:spLocks noGrp="1"/>
          </p:cNvSpPr>
          <p:nvPr userDrawn="1">
            <p:ph type="body" sz="quarter" idx="60" hasCustomPrompt="1"/>
          </p:nvPr>
        </p:nvSpPr>
        <p:spPr>
          <a:xfrm>
            <a:off x="7587401" y="1497083"/>
            <a:ext cx="531814" cy="210507"/>
          </a:xfrm>
        </p:spPr>
        <p:txBody>
          <a:bodyPr>
            <a:noAutofit/>
          </a:bodyPr>
          <a:lstStyle>
            <a:lvl1pPr marL="0" indent="0" algn="ctr">
              <a:spcAft>
                <a:spcPts val="0"/>
              </a:spcAft>
              <a:buFontTx/>
              <a:buNone/>
              <a:tabLst/>
              <a:defRPr sz="1400"/>
            </a:lvl1pPr>
            <a:lvl2pPr marL="0" indent="0" algn="ctr">
              <a:spcAft>
                <a:spcPts val="0"/>
              </a:spcAft>
              <a:buFontTx/>
              <a:buNone/>
              <a:tabLst/>
              <a:defRPr sz="1333"/>
            </a:lvl2pPr>
            <a:lvl3pPr marL="0" indent="0" algn="ctr">
              <a:spcAft>
                <a:spcPts val="0"/>
              </a:spcAft>
              <a:buFontTx/>
              <a:buNone/>
              <a:tabLst/>
              <a:defRPr sz="1333"/>
            </a:lvl3pPr>
            <a:lvl4pPr marL="0" indent="0" algn="ctr">
              <a:spcAft>
                <a:spcPts val="0"/>
              </a:spcAft>
              <a:buFontTx/>
              <a:buNone/>
              <a:tabLst/>
              <a:defRPr sz="1333"/>
            </a:lvl4pPr>
            <a:lvl5pPr marL="0" indent="0" algn="ctr">
              <a:spcAft>
                <a:spcPts val="0"/>
              </a:spcAft>
              <a:buFontTx/>
              <a:buNone/>
              <a:tabLst/>
              <a:defRPr sz="1333"/>
            </a:lvl5pPr>
            <a:lvl6pPr marL="0" indent="0" algn="ctr">
              <a:spcAft>
                <a:spcPts val="0"/>
              </a:spcAft>
              <a:buFontTx/>
              <a:buNone/>
              <a:tabLst/>
              <a:defRPr sz="1333"/>
            </a:lvl6pPr>
            <a:lvl7pPr marL="0" indent="0" algn="ctr">
              <a:spcAft>
                <a:spcPts val="0"/>
              </a:spcAft>
              <a:buFontTx/>
              <a:buNone/>
              <a:tabLst/>
              <a:defRPr sz="1333"/>
            </a:lvl7pPr>
            <a:lvl8pPr marL="0" indent="0" algn="ctr">
              <a:spcAft>
                <a:spcPts val="0"/>
              </a:spcAft>
              <a:buFontTx/>
              <a:buNone/>
              <a:tabLst/>
              <a:defRPr sz="1333"/>
            </a:lvl8pPr>
            <a:lvl9pPr marL="0" indent="0" algn="ctr">
              <a:spcAft>
                <a:spcPts val="0"/>
              </a:spcAft>
              <a:buFontTx/>
              <a:buNone/>
              <a:tabLst/>
              <a:defRPr sz="1333"/>
            </a:lvl9pPr>
          </a:lstStyle>
          <a:p>
            <a:pPr lvl="0"/>
            <a:r>
              <a:rPr lang="en-GB" noProof="0" dirty="0"/>
              <a:t>Sep</a:t>
            </a:r>
          </a:p>
        </p:txBody>
      </p:sp>
      <p:sp>
        <p:nvSpPr>
          <p:cNvPr id="79" name="Text Placeholder 25">
            <a:extLst>
              <a:ext uri="{FF2B5EF4-FFF2-40B4-BE49-F238E27FC236}">
                <a16:creationId xmlns:a16="http://schemas.microsoft.com/office/drawing/2014/main" id="{E5ACD1BE-76BC-5949-86F3-5572E3462B9B}"/>
              </a:ext>
            </a:extLst>
          </p:cNvPr>
          <p:cNvSpPr>
            <a:spLocks noGrp="1"/>
          </p:cNvSpPr>
          <p:nvPr userDrawn="1">
            <p:ph type="body" sz="quarter" idx="61" hasCustomPrompt="1"/>
          </p:nvPr>
        </p:nvSpPr>
        <p:spPr>
          <a:xfrm>
            <a:off x="8120794" y="1497083"/>
            <a:ext cx="531814" cy="210507"/>
          </a:xfrm>
        </p:spPr>
        <p:txBody>
          <a:bodyPr>
            <a:noAutofit/>
          </a:bodyPr>
          <a:lstStyle>
            <a:lvl1pPr marL="0" indent="0" algn="ctr">
              <a:spcAft>
                <a:spcPts val="0"/>
              </a:spcAft>
              <a:buFontTx/>
              <a:buNone/>
              <a:tabLst/>
              <a:defRPr sz="1400"/>
            </a:lvl1pPr>
            <a:lvl2pPr marL="0" indent="0" algn="ctr">
              <a:spcAft>
                <a:spcPts val="0"/>
              </a:spcAft>
              <a:buFontTx/>
              <a:buNone/>
              <a:tabLst/>
              <a:defRPr sz="1333"/>
            </a:lvl2pPr>
            <a:lvl3pPr marL="0" indent="0" algn="ctr">
              <a:spcAft>
                <a:spcPts val="0"/>
              </a:spcAft>
              <a:buFontTx/>
              <a:buNone/>
              <a:tabLst/>
              <a:defRPr sz="1333"/>
            </a:lvl3pPr>
            <a:lvl4pPr marL="0" indent="0" algn="ctr">
              <a:spcAft>
                <a:spcPts val="0"/>
              </a:spcAft>
              <a:buFontTx/>
              <a:buNone/>
              <a:tabLst/>
              <a:defRPr sz="1333"/>
            </a:lvl4pPr>
            <a:lvl5pPr marL="0" indent="0" algn="ctr">
              <a:spcAft>
                <a:spcPts val="0"/>
              </a:spcAft>
              <a:buFontTx/>
              <a:buNone/>
              <a:tabLst/>
              <a:defRPr sz="1333"/>
            </a:lvl5pPr>
            <a:lvl6pPr marL="0" indent="0" algn="ctr">
              <a:spcAft>
                <a:spcPts val="0"/>
              </a:spcAft>
              <a:buFontTx/>
              <a:buNone/>
              <a:tabLst/>
              <a:defRPr sz="1333"/>
            </a:lvl6pPr>
            <a:lvl7pPr marL="0" indent="0" algn="ctr">
              <a:spcAft>
                <a:spcPts val="0"/>
              </a:spcAft>
              <a:buFontTx/>
              <a:buNone/>
              <a:tabLst/>
              <a:defRPr sz="1333"/>
            </a:lvl7pPr>
            <a:lvl8pPr marL="0" indent="0" algn="ctr">
              <a:spcAft>
                <a:spcPts val="0"/>
              </a:spcAft>
              <a:buFontTx/>
              <a:buNone/>
              <a:tabLst/>
              <a:defRPr sz="1333"/>
            </a:lvl8pPr>
            <a:lvl9pPr marL="0" indent="0" algn="ctr">
              <a:spcAft>
                <a:spcPts val="0"/>
              </a:spcAft>
              <a:buFontTx/>
              <a:buNone/>
              <a:tabLst/>
              <a:defRPr sz="1333"/>
            </a:lvl9pPr>
          </a:lstStyle>
          <a:p>
            <a:pPr lvl="0"/>
            <a:r>
              <a:rPr lang="en-GB" noProof="0" dirty="0"/>
              <a:t>Oct</a:t>
            </a:r>
          </a:p>
        </p:txBody>
      </p:sp>
      <p:sp>
        <p:nvSpPr>
          <p:cNvPr id="80" name="Text Placeholder 25">
            <a:extLst>
              <a:ext uri="{FF2B5EF4-FFF2-40B4-BE49-F238E27FC236}">
                <a16:creationId xmlns:a16="http://schemas.microsoft.com/office/drawing/2014/main" id="{5962A4C2-D11C-B048-8DE2-D5D022D42BF4}"/>
              </a:ext>
            </a:extLst>
          </p:cNvPr>
          <p:cNvSpPr>
            <a:spLocks noGrp="1"/>
          </p:cNvSpPr>
          <p:nvPr userDrawn="1">
            <p:ph type="body" sz="quarter" idx="62" hasCustomPrompt="1"/>
          </p:nvPr>
        </p:nvSpPr>
        <p:spPr>
          <a:xfrm>
            <a:off x="8654188" y="1497083"/>
            <a:ext cx="531814" cy="210507"/>
          </a:xfrm>
        </p:spPr>
        <p:txBody>
          <a:bodyPr>
            <a:noAutofit/>
          </a:bodyPr>
          <a:lstStyle>
            <a:lvl1pPr marL="0" indent="0" algn="ctr">
              <a:spcAft>
                <a:spcPts val="0"/>
              </a:spcAft>
              <a:buFontTx/>
              <a:buNone/>
              <a:tabLst/>
              <a:defRPr sz="1400"/>
            </a:lvl1pPr>
            <a:lvl2pPr marL="0" indent="0" algn="ctr">
              <a:spcAft>
                <a:spcPts val="0"/>
              </a:spcAft>
              <a:buFontTx/>
              <a:buNone/>
              <a:tabLst/>
              <a:defRPr sz="1333"/>
            </a:lvl2pPr>
            <a:lvl3pPr marL="0" indent="0" algn="ctr">
              <a:spcAft>
                <a:spcPts val="0"/>
              </a:spcAft>
              <a:buFontTx/>
              <a:buNone/>
              <a:tabLst/>
              <a:defRPr sz="1333"/>
            </a:lvl3pPr>
            <a:lvl4pPr marL="0" indent="0" algn="ctr">
              <a:spcAft>
                <a:spcPts val="0"/>
              </a:spcAft>
              <a:buFontTx/>
              <a:buNone/>
              <a:tabLst/>
              <a:defRPr sz="1333"/>
            </a:lvl4pPr>
            <a:lvl5pPr marL="0" indent="0" algn="ctr">
              <a:spcAft>
                <a:spcPts val="0"/>
              </a:spcAft>
              <a:buFontTx/>
              <a:buNone/>
              <a:tabLst/>
              <a:defRPr sz="1333"/>
            </a:lvl5pPr>
            <a:lvl6pPr marL="0" indent="0" algn="ctr">
              <a:spcAft>
                <a:spcPts val="0"/>
              </a:spcAft>
              <a:buFontTx/>
              <a:buNone/>
              <a:tabLst/>
              <a:defRPr sz="1333"/>
            </a:lvl6pPr>
            <a:lvl7pPr marL="0" indent="0" algn="ctr">
              <a:spcAft>
                <a:spcPts val="0"/>
              </a:spcAft>
              <a:buFontTx/>
              <a:buNone/>
              <a:tabLst/>
              <a:defRPr sz="1333"/>
            </a:lvl7pPr>
            <a:lvl8pPr marL="0" indent="0" algn="ctr">
              <a:spcAft>
                <a:spcPts val="0"/>
              </a:spcAft>
              <a:buFontTx/>
              <a:buNone/>
              <a:tabLst/>
              <a:defRPr sz="1333"/>
            </a:lvl8pPr>
            <a:lvl9pPr marL="0" indent="0" algn="ctr">
              <a:spcAft>
                <a:spcPts val="0"/>
              </a:spcAft>
              <a:buFontTx/>
              <a:buNone/>
              <a:tabLst/>
              <a:defRPr sz="1333"/>
            </a:lvl9pPr>
          </a:lstStyle>
          <a:p>
            <a:pPr lvl="0"/>
            <a:r>
              <a:rPr lang="en-GB" noProof="0" dirty="0"/>
              <a:t>Nov</a:t>
            </a:r>
          </a:p>
        </p:txBody>
      </p:sp>
      <p:sp>
        <p:nvSpPr>
          <p:cNvPr id="81" name="Text Placeholder 25">
            <a:extLst>
              <a:ext uri="{FF2B5EF4-FFF2-40B4-BE49-F238E27FC236}">
                <a16:creationId xmlns:a16="http://schemas.microsoft.com/office/drawing/2014/main" id="{8E488326-5113-8F4E-9E25-8EFB1BE1C394}"/>
              </a:ext>
            </a:extLst>
          </p:cNvPr>
          <p:cNvSpPr>
            <a:spLocks noGrp="1"/>
          </p:cNvSpPr>
          <p:nvPr userDrawn="1">
            <p:ph type="body" sz="quarter" idx="63" hasCustomPrompt="1"/>
          </p:nvPr>
        </p:nvSpPr>
        <p:spPr>
          <a:xfrm>
            <a:off x="9187582" y="1497083"/>
            <a:ext cx="531814" cy="210507"/>
          </a:xfrm>
        </p:spPr>
        <p:txBody>
          <a:bodyPr>
            <a:noAutofit/>
          </a:bodyPr>
          <a:lstStyle>
            <a:lvl1pPr marL="0" indent="0" algn="ctr">
              <a:spcAft>
                <a:spcPts val="0"/>
              </a:spcAft>
              <a:buFontTx/>
              <a:buNone/>
              <a:tabLst/>
              <a:defRPr sz="1400"/>
            </a:lvl1pPr>
            <a:lvl2pPr marL="0" indent="0" algn="ctr">
              <a:spcAft>
                <a:spcPts val="0"/>
              </a:spcAft>
              <a:buFontTx/>
              <a:buNone/>
              <a:tabLst/>
              <a:defRPr sz="1333"/>
            </a:lvl2pPr>
            <a:lvl3pPr marL="0" indent="0" algn="ctr">
              <a:spcAft>
                <a:spcPts val="0"/>
              </a:spcAft>
              <a:buFontTx/>
              <a:buNone/>
              <a:tabLst/>
              <a:defRPr sz="1333"/>
            </a:lvl3pPr>
            <a:lvl4pPr marL="0" indent="0" algn="ctr">
              <a:spcAft>
                <a:spcPts val="0"/>
              </a:spcAft>
              <a:buFontTx/>
              <a:buNone/>
              <a:tabLst/>
              <a:defRPr sz="1333"/>
            </a:lvl4pPr>
            <a:lvl5pPr marL="0" indent="0" algn="ctr">
              <a:spcAft>
                <a:spcPts val="0"/>
              </a:spcAft>
              <a:buFontTx/>
              <a:buNone/>
              <a:tabLst/>
              <a:defRPr sz="1333"/>
            </a:lvl5pPr>
            <a:lvl6pPr marL="0" indent="0" algn="ctr">
              <a:spcAft>
                <a:spcPts val="0"/>
              </a:spcAft>
              <a:buFontTx/>
              <a:buNone/>
              <a:tabLst/>
              <a:defRPr sz="1333"/>
            </a:lvl6pPr>
            <a:lvl7pPr marL="0" indent="0" algn="ctr">
              <a:spcAft>
                <a:spcPts val="0"/>
              </a:spcAft>
              <a:buFontTx/>
              <a:buNone/>
              <a:tabLst/>
              <a:defRPr sz="1333"/>
            </a:lvl7pPr>
            <a:lvl8pPr marL="0" indent="0" algn="ctr">
              <a:spcAft>
                <a:spcPts val="0"/>
              </a:spcAft>
              <a:buFontTx/>
              <a:buNone/>
              <a:tabLst/>
              <a:defRPr sz="1333"/>
            </a:lvl8pPr>
            <a:lvl9pPr marL="0" indent="0" algn="ctr">
              <a:spcAft>
                <a:spcPts val="0"/>
              </a:spcAft>
              <a:buFontTx/>
              <a:buNone/>
              <a:tabLst/>
              <a:defRPr sz="1333"/>
            </a:lvl9pPr>
          </a:lstStyle>
          <a:p>
            <a:pPr lvl="0"/>
            <a:r>
              <a:rPr lang="en-GB" noProof="0" dirty="0"/>
              <a:t>Dec</a:t>
            </a:r>
          </a:p>
        </p:txBody>
      </p:sp>
      <p:sp>
        <p:nvSpPr>
          <p:cNvPr id="56" name="Text Placeholder 25">
            <a:extLst>
              <a:ext uri="{FF2B5EF4-FFF2-40B4-BE49-F238E27FC236}">
                <a16:creationId xmlns:a16="http://schemas.microsoft.com/office/drawing/2014/main" id="{ABCB861D-3698-49AE-8ACD-41171F7FF030}"/>
              </a:ext>
            </a:extLst>
          </p:cNvPr>
          <p:cNvSpPr>
            <a:spLocks noGrp="1"/>
          </p:cNvSpPr>
          <p:nvPr userDrawn="1">
            <p:ph type="body" sz="quarter" idx="64" hasCustomPrompt="1"/>
          </p:nvPr>
        </p:nvSpPr>
        <p:spPr>
          <a:xfrm>
            <a:off x="6063350" y="2390943"/>
            <a:ext cx="943748" cy="239926"/>
          </a:xfrm>
          <a:prstGeom prst="homePlate">
            <a:avLst/>
          </a:prstGeom>
          <a:solidFill>
            <a:schemeClr val="accent2"/>
          </a:solidFill>
        </p:spPr>
        <p:txBody>
          <a:bodyPr anchor="ctr" anchorCtr="0">
            <a:noAutofit/>
          </a:bodyPr>
          <a:lstStyle>
            <a:lvl1pPr algn="ctr">
              <a:defRPr sz="700" b="0" i="0">
                <a:solidFill>
                  <a:schemeClr val="bg1"/>
                </a:solidFill>
                <a:latin typeface="Volvo Novum Light" panose="020B0303040502060204" pitchFamily="34" charset="77"/>
              </a:defRPr>
            </a:lvl1pPr>
          </a:lstStyle>
          <a:p>
            <a:pPr lvl="0"/>
            <a:r>
              <a:rPr lang="en-GB" noProof="0" dirty="0"/>
              <a:t>Click to adjust colour and length</a:t>
            </a:r>
          </a:p>
        </p:txBody>
      </p:sp>
      <p:sp>
        <p:nvSpPr>
          <p:cNvPr id="75" name="Text Placeholder 25">
            <a:extLst>
              <a:ext uri="{FF2B5EF4-FFF2-40B4-BE49-F238E27FC236}">
                <a16:creationId xmlns:a16="http://schemas.microsoft.com/office/drawing/2014/main" id="{54ABA743-F9AD-4E3D-871B-0F25C0100414}"/>
              </a:ext>
            </a:extLst>
          </p:cNvPr>
          <p:cNvSpPr>
            <a:spLocks noGrp="1"/>
          </p:cNvSpPr>
          <p:nvPr userDrawn="1">
            <p:ph type="body" sz="quarter" idx="65" hasCustomPrompt="1"/>
          </p:nvPr>
        </p:nvSpPr>
        <p:spPr>
          <a:xfrm>
            <a:off x="5130516" y="3297220"/>
            <a:ext cx="932834" cy="239926"/>
          </a:xfrm>
          <a:prstGeom prst="homePlate">
            <a:avLst/>
          </a:prstGeom>
          <a:solidFill>
            <a:schemeClr val="accent6"/>
          </a:solidFill>
        </p:spPr>
        <p:txBody>
          <a:bodyPr anchor="ctr" anchorCtr="0">
            <a:noAutofit/>
          </a:bodyPr>
          <a:lstStyle>
            <a:lvl1pPr algn="ctr">
              <a:defRPr sz="700" b="0" i="0">
                <a:solidFill>
                  <a:schemeClr val="bg1"/>
                </a:solidFill>
                <a:latin typeface="Volvo Novum Light" panose="020B0303040502060204" pitchFamily="34" charset="77"/>
              </a:defRPr>
            </a:lvl1pPr>
          </a:lstStyle>
          <a:p>
            <a:pPr lvl="0"/>
            <a:r>
              <a:rPr lang="en-GB" noProof="0" dirty="0"/>
              <a:t>Click to adjust colour and length</a:t>
            </a:r>
          </a:p>
        </p:txBody>
      </p:sp>
      <p:sp>
        <p:nvSpPr>
          <p:cNvPr id="51" name="Title Placeholder 10">
            <a:extLst>
              <a:ext uri="{FF2B5EF4-FFF2-40B4-BE49-F238E27FC236}">
                <a16:creationId xmlns:a16="http://schemas.microsoft.com/office/drawing/2014/main" id="{2CED1D50-07B8-4F6F-AC3B-A45E7753F17A}"/>
              </a:ext>
            </a:extLst>
          </p:cNvPr>
          <p:cNvSpPr>
            <a:spLocks noGrp="1"/>
          </p:cNvSpPr>
          <p:nvPr userDrawn="1">
            <p:ph type="title" hasCustomPrompt="1"/>
          </p:nvPr>
        </p:nvSpPr>
        <p:spPr>
          <a:xfrm>
            <a:off x="400266" y="897887"/>
            <a:ext cx="9319132" cy="359378"/>
          </a:xfrm>
          <a:prstGeom prst="rect">
            <a:avLst/>
          </a:prstGeom>
        </p:spPr>
        <p:txBody>
          <a:bodyPr vert="horz" lIns="0" tIns="0" rIns="0" bIns="0" rtlCol="0" anchor="b" anchorCtr="0">
            <a:noAutofit/>
          </a:bodyPr>
          <a:lstStyle>
            <a:lvl1pPr>
              <a:defRPr/>
            </a:lvl1pPr>
          </a:lstStyle>
          <a:p>
            <a:pPr algn="l"/>
            <a:r>
              <a:rPr lang="en-GB" noProof="0" dirty="0"/>
              <a:t>Click to add heading </a:t>
            </a:r>
          </a:p>
        </p:txBody>
      </p:sp>
      <p:sp>
        <p:nvSpPr>
          <p:cNvPr id="58" name="Date Placeholder 2">
            <a:extLst>
              <a:ext uri="{FF2B5EF4-FFF2-40B4-BE49-F238E27FC236}">
                <a16:creationId xmlns:a16="http://schemas.microsoft.com/office/drawing/2014/main" id="{CF271D7A-5DE2-4656-8AE5-41EC1641E0DD}"/>
              </a:ext>
            </a:extLst>
          </p:cNvPr>
          <p:cNvSpPr>
            <a:spLocks noGrp="1"/>
          </p:cNvSpPr>
          <p:nvPr userDrawn="1">
            <p:ph type="dt" sz="half" idx="2"/>
          </p:nvPr>
        </p:nvSpPr>
        <p:spPr>
          <a:xfrm>
            <a:off x="400266" y="5463945"/>
            <a:ext cx="520165" cy="113514"/>
          </a:xfrm>
          <a:prstGeom prst="rect">
            <a:avLst/>
          </a:prstGeom>
        </p:spPr>
        <p:txBody>
          <a:bodyPr lIns="0" tIns="0" rIns="0" bIns="0" anchor="ctr" anchorCtr="0"/>
          <a:lstStyle>
            <a:lvl1pPr marL="8817" indent="0" algn="l">
              <a:tabLst/>
              <a:defRPr sz="600" b="0" i="0">
                <a:solidFill>
                  <a:schemeClr val="bg1">
                    <a:lumMod val="50000"/>
                  </a:schemeClr>
                </a:solidFill>
                <a:latin typeface="Volvo Novum Light" panose="020B0303040502060204" pitchFamily="34" charset="77"/>
              </a:defRPr>
            </a:lvl1pPr>
          </a:lstStyle>
          <a:p>
            <a:r>
              <a:rPr lang="sv-SE"/>
              <a:t>2021.06.19</a:t>
            </a:r>
            <a:endParaRPr lang="en-GB" dirty="0"/>
          </a:p>
        </p:txBody>
      </p:sp>
      <p:sp>
        <p:nvSpPr>
          <p:cNvPr id="60" name="Footer Placeholder 8">
            <a:extLst>
              <a:ext uri="{FF2B5EF4-FFF2-40B4-BE49-F238E27FC236}">
                <a16:creationId xmlns:a16="http://schemas.microsoft.com/office/drawing/2014/main" id="{9D53DC61-F588-4141-90E0-07202DD4F53D}"/>
              </a:ext>
            </a:extLst>
          </p:cNvPr>
          <p:cNvSpPr>
            <a:spLocks noGrp="1"/>
          </p:cNvSpPr>
          <p:nvPr userDrawn="1">
            <p:ph type="ftr" sz="quarter" idx="3"/>
          </p:nvPr>
        </p:nvSpPr>
        <p:spPr>
          <a:xfrm>
            <a:off x="1200916" y="5462010"/>
            <a:ext cx="3718627" cy="115449"/>
          </a:xfrm>
          <a:prstGeom prst="rect">
            <a:avLst/>
          </a:prstGeom>
        </p:spPr>
        <p:txBody>
          <a:bodyPr lIns="0" tIns="0" rIns="0" bIns="0" anchor="ctr" anchorCtr="0"/>
          <a:lstStyle>
            <a:lvl1pPr algn="l">
              <a:defRPr sz="600" b="0" i="0">
                <a:solidFill>
                  <a:schemeClr val="bg1">
                    <a:lumMod val="50000"/>
                  </a:schemeClr>
                </a:solidFill>
                <a:latin typeface="Volvo Novum Light" panose="020B0303040502060204" pitchFamily="34" charset="77"/>
              </a:defRPr>
            </a:lvl1pPr>
          </a:lstStyle>
          <a:p>
            <a:r>
              <a:rPr lang="en-US"/>
              <a:t>BRF Bokenäs</a:t>
            </a:r>
            <a:endParaRPr lang="en-GB" dirty="0"/>
          </a:p>
        </p:txBody>
      </p:sp>
      <p:sp>
        <p:nvSpPr>
          <p:cNvPr id="66" name="Slide Number Placeholder 9">
            <a:extLst>
              <a:ext uri="{FF2B5EF4-FFF2-40B4-BE49-F238E27FC236}">
                <a16:creationId xmlns:a16="http://schemas.microsoft.com/office/drawing/2014/main" id="{0AA6B309-0005-4B1E-8C80-23FC9B41C062}"/>
              </a:ext>
            </a:extLst>
          </p:cNvPr>
          <p:cNvSpPr>
            <a:spLocks noGrp="1"/>
          </p:cNvSpPr>
          <p:nvPr userDrawn="1">
            <p:ph type="sldNum" sz="quarter" idx="4"/>
          </p:nvPr>
        </p:nvSpPr>
        <p:spPr>
          <a:xfrm>
            <a:off x="9318391" y="5463945"/>
            <a:ext cx="401006" cy="113514"/>
          </a:xfrm>
          <a:prstGeom prst="rect">
            <a:avLst/>
          </a:prstGeom>
        </p:spPr>
        <p:txBody>
          <a:bodyPr lIns="0" tIns="0" rIns="0" bIns="0" anchor="ctr" anchorCtr="0"/>
          <a:lstStyle>
            <a:lvl1pPr algn="r">
              <a:defRPr sz="600" b="0" i="0">
                <a:solidFill>
                  <a:schemeClr val="bg1">
                    <a:lumMod val="50000"/>
                  </a:schemeClr>
                </a:solidFill>
                <a:latin typeface="Volvo Novum Light" panose="020B0303040502060204" pitchFamily="34" charset="77"/>
              </a:defRPr>
            </a:lvl1pPr>
          </a:lstStyle>
          <a:p>
            <a:fld id="{EECA8F73-ACC7-A64F-8F77-C8CBCE9A3AB4}" type="slidenum">
              <a:rPr lang="en-GB" smtClean="0"/>
              <a:pPr/>
              <a:t>‹#›</a:t>
            </a:fld>
            <a:endParaRPr lang="en-GB" dirty="0"/>
          </a:p>
        </p:txBody>
      </p:sp>
      <p:pic>
        <p:nvPicPr>
          <p:cNvPr id="53" name="Bildobjekt 7">
            <a:extLst>
              <a:ext uri="{FF2B5EF4-FFF2-40B4-BE49-F238E27FC236}">
                <a16:creationId xmlns:a16="http://schemas.microsoft.com/office/drawing/2014/main" id="{348D850A-1166-4083-B38A-375A4008E94B}"/>
              </a:ext>
            </a:extLst>
          </p:cNvPr>
          <p:cNvPicPr>
            <a:picLocks noChangeAspect="1"/>
          </p:cNvPicPr>
          <p:nvPr userDrawn="1"/>
        </p:nvPicPr>
        <p:blipFill>
          <a:blip r:embed="rId2"/>
          <a:stretch>
            <a:fillRect/>
          </a:stretch>
        </p:blipFill>
        <p:spPr>
          <a:xfrm>
            <a:off x="4578175" y="240985"/>
            <a:ext cx="1003652" cy="93975"/>
          </a:xfrm>
          <a:prstGeom prst="rect">
            <a:avLst/>
          </a:prstGeom>
          <a:noFill/>
        </p:spPr>
      </p:pic>
    </p:spTree>
    <p:extLst>
      <p:ext uri="{BB962C8B-B14F-4D97-AF65-F5344CB8AC3E}">
        <p14:creationId xmlns:p14="http://schemas.microsoft.com/office/powerpoint/2010/main" val="19361081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6" name="Date Placeholder 2">
            <a:extLst>
              <a:ext uri="{FF2B5EF4-FFF2-40B4-BE49-F238E27FC236}">
                <a16:creationId xmlns:a16="http://schemas.microsoft.com/office/drawing/2014/main" id="{5BB9AC27-9A18-4A9F-8B8E-A7C2A2456C9A}"/>
              </a:ext>
            </a:extLst>
          </p:cNvPr>
          <p:cNvSpPr>
            <a:spLocks noGrp="1"/>
          </p:cNvSpPr>
          <p:nvPr>
            <p:ph type="dt" sz="half" idx="2"/>
          </p:nvPr>
        </p:nvSpPr>
        <p:spPr>
          <a:xfrm>
            <a:off x="400266" y="5463945"/>
            <a:ext cx="520165" cy="113514"/>
          </a:xfrm>
          <a:prstGeom prst="rect">
            <a:avLst/>
          </a:prstGeom>
        </p:spPr>
        <p:txBody>
          <a:bodyPr lIns="0" tIns="0" rIns="0" bIns="0" anchor="ctr" anchorCtr="0"/>
          <a:lstStyle>
            <a:lvl1pPr marL="8817" indent="0" algn="l">
              <a:tabLst/>
              <a:defRPr sz="600" b="0" i="0">
                <a:solidFill>
                  <a:schemeClr val="bg1">
                    <a:lumMod val="50000"/>
                  </a:schemeClr>
                </a:solidFill>
                <a:latin typeface="Volvo Novum Light" panose="020B0303040502060204" pitchFamily="34" charset="77"/>
              </a:defRPr>
            </a:lvl1pPr>
          </a:lstStyle>
          <a:p>
            <a:r>
              <a:rPr lang="sv-SE"/>
              <a:t>2021.06.19</a:t>
            </a:r>
            <a:endParaRPr lang="en-GB" dirty="0"/>
          </a:p>
        </p:txBody>
      </p:sp>
      <p:sp>
        <p:nvSpPr>
          <p:cNvPr id="7" name="Footer Placeholder 8">
            <a:extLst>
              <a:ext uri="{FF2B5EF4-FFF2-40B4-BE49-F238E27FC236}">
                <a16:creationId xmlns:a16="http://schemas.microsoft.com/office/drawing/2014/main" id="{40A6468E-AD0F-4906-8130-DD5239E18C95}"/>
              </a:ext>
            </a:extLst>
          </p:cNvPr>
          <p:cNvSpPr>
            <a:spLocks noGrp="1"/>
          </p:cNvSpPr>
          <p:nvPr>
            <p:ph type="ftr" sz="quarter" idx="3"/>
          </p:nvPr>
        </p:nvSpPr>
        <p:spPr>
          <a:xfrm>
            <a:off x="1200916" y="5462010"/>
            <a:ext cx="3718627" cy="115449"/>
          </a:xfrm>
          <a:prstGeom prst="rect">
            <a:avLst/>
          </a:prstGeom>
        </p:spPr>
        <p:txBody>
          <a:bodyPr lIns="0" tIns="0" rIns="0" bIns="0" anchor="ctr" anchorCtr="0"/>
          <a:lstStyle>
            <a:lvl1pPr algn="l">
              <a:defRPr sz="600" b="0" i="0">
                <a:solidFill>
                  <a:schemeClr val="bg1">
                    <a:lumMod val="50000"/>
                  </a:schemeClr>
                </a:solidFill>
                <a:latin typeface="Volvo Novum Light" panose="020B0303040502060204" pitchFamily="34" charset="77"/>
              </a:defRPr>
            </a:lvl1pPr>
          </a:lstStyle>
          <a:p>
            <a:r>
              <a:rPr lang="en-US"/>
              <a:t>BRF Bokenäs</a:t>
            </a:r>
            <a:endParaRPr lang="en-GB" dirty="0"/>
          </a:p>
        </p:txBody>
      </p:sp>
      <p:sp>
        <p:nvSpPr>
          <p:cNvPr id="8" name="Slide Number Placeholder 9">
            <a:extLst>
              <a:ext uri="{FF2B5EF4-FFF2-40B4-BE49-F238E27FC236}">
                <a16:creationId xmlns:a16="http://schemas.microsoft.com/office/drawing/2014/main" id="{AE0DEBE6-2543-4064-847C-6DBD8F3C81F3}"/>
              </a:ext>
            </a:extLst>
          </p:cNvPr>
          <p:cNvSpPr>
            <a:spLocks noGrp="1"/>
          </p:cNvSpPr>
          <p:nvPr>
            <p:ph type="sldNum" sz="quarter" idx="4"/>
          </p:nvPr>
        </p:nvSpPr>
        <p:spPr>
          <a:xfrm>
            <a:off x="9318391" y="5463945"/>
            <a:ext cx="401006" cy="113514"/>
          </a:xfrm>
          <a:prstGeom prst="rect">
            <a:avLst/>
          </a:prstGeom>
        </p:spPr>
        <p:txBody>
          <a:bodyPr lIns="0" tIns="0" rIns="0" bIns="0" anchor="ctr" anchorCtr="0"/>
          <a:lstStyle>
            <a:lvl1pPr algn="r">
              <a:defRPr sz="600" b="0" i="0">
                <a:solidFill>
                  <a:schemeClr val="bg1">
                    <a:lumMod val="50000"/>
                  </a:schemeClr>
                </a:solidFill>
                <a:latin typeface="Volvo Novum Light" panose="020B0303040502060204" pitchFamily="34" charset="77"/>
              </a:defRPr>
            </a:lvl1pPr>
          </a:lstStyle>
          <a:p>
            <a:fld id="{EECA8F73-ACC7-A64F-8F77-C8CBCE9A3AB4}" type="slidenum">
              <a:rPr lang="en-GB" smtClean="0"/>
              <a:pPr/>
              <a:t>‹#›</a:t>
            </a:fld>
            <a:endParaRPr lang="en-GB" dirty="0"/>
          </a:p>
        </p:txBody>
      </p:sp>
      <p:pic>
        <p:nvPicPr>
          <p:cNvPr id="10" name="Bildobjekt 7">
            <a:extLst>
              <a:ext uri="{FF2B5EF4-FFF2-40B4-BE49-F238E27FC236}">
                <a16:creationId xmlns:a16="http://schemas.microsoft.com/office/drawing/2014/main" id="{C08E8C1E-C614-4CFD-96DB-955B2AC487E9}"/>
              </a:ext>
            </a:extLst>
          </p:cNvPr>
          <p:cNvPicPr>
            <a:picLocks noChangeAspect="1"/>
          </p:cNvPicPr>
          <p:nvPr userDrawn="1"/>
        </p:nvPicPr>
        <p:blipFill>
          <a:blip r:embed="rId2"/>
          <a:stretch>
            <a:fillRect/>
          </a:stretch>
        </p:blipFill>
        <p:spPr>
          <a:xfrm>
            <a:off x="4578175" y="240985"/>
            <a:ext cx="1003652" cy="93975"/>
          </a:xfrm>
          <a:prstGeom prst="rect">
            <a:avLst/>
          </a:prstGeom>
          <a:noFill/>
        </p:spPr>
      </p:pic>
    </p:spTree>
    <p:extLst>
      <p:ext uri="{BB962C8B-B14F-4D97-AF65-F5344CB8AC3E}">
        <p14:creationId xmlns:p14="http://schemas.microsoft.com/office/powerpoint/2010/main" val="36720880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423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39E2AA3-CB1E-40B2-AEE0-A53BBF549231}"/>
              </a:ext>
            </a:extLst>
          </p:cNvPr>
          <p:cNvSpPr>
            <a:spLocks noGrp="1"/>
          </p:cNvSpPr>
          <p:nvPr>
            <p:ph type="pic" sz="quarter" idx="16" hasCustomPrompt="1"/>
          </p:nvPr>
        </p:nvSpPr>
        <p:spPr>
          <a:xfrm>
            <a:off x="1" y="0"/>
            <a:ext cx="10160000" cy="5715000"/>
          </a:xfrm>
          <a:solidFill>
            <a:schemeClr val="bg1">
              <a:lumMod val="85000"/>
            </a:schemeClr>
          </a:solidFill>
        </p:spPr>
        <p:txBody>
          <a:bodyPr lIns="2016000" tIns="180000" rIns="0" anchor="ctr" anchorCtr="1">
            <a:normAutofit/>
          </a:bodyPr>
          <a:lstStyle>
            <a:lvl1pPr>
              <a:defRPr sz="1100" i="1">
                <a:solidFill>
                  <a:schemeClr val="tx1">
                    <a:lumMod val="50000"/>
                    <a:lumOff val="50000"/>
                  </a:schemeClr>
                </a:solidFill>
              </a:defRPr>
            </a:lvl1pPr>
          </a:lstStyle>
          <a:p>
            <a:r>
              <a:rPr lang="sv-SE" dirty="0"/>
              <a:t>&lt;&lt; </a:t>
            </a:r>
            <a:r>
              <a:rPr lang="sv-SE" dirty="0" err="1"/>
              <a:t>Click</a:t>
            </a:r>
            <a:r>
              <a:rPr lang="sv-SE" dirty="0"/>
              <a:t> to </a:t>
            </a:r>
            <a:r>
              <a:rPr lang="sv-SE" dirty="0" err="1"/>
              <a:t>add</a:t>
            </a:r>
            <a:r>
              <a:rPr lang="sv-SE" dirty="0"/>
              <a:t> dark</a:t>
            </a:r>
            <a:br>
              <a:rPr lang="sv-SE" dirty="0"/>
            </a:br>
            <a:r>
              <a:rPr lang="sv-SE" dirty="0"/>
              <a:t>      </a:t>
            </a:r>
            <a:r>
              <a:rPr lang="sv-SE" dirty="0" err="1"/>
              <a:t>background</a:t>
            </a:r>
            <a:r>
              <a:rPr lang="sv-SE" dirty="0"/>
              <a:t> image</a:t>
            </a:r>
            <a:endParaRPr lang="en-US" dirty="0"/>
          </a:p>
        </p:txBody>
      </p:sp>
      <p:sp>
        <p:nvSpPr>
          <p:cNvPr id="16" name="Title 1">
            <a:extLst>
              <a:ext uri="{FF2B5EF4-FFF2-40B4-BE49-F238E27FC236}">
                <a16:creationId xmlns:a16="http://schemas.microsoft.com/office/drawing/2014/main" id="{FD345CC0-82DA-7048-839A-198E806AE622}"/>
              </a:ext>
            </a:extLst>
          </p:cNvPr>
          <p:cNvSpPr>
            <a:spLocks noGrp="1"/>
          </p:cNvSpPr>
          <p:nvPr>
            <p:ph type="ctrTitle" hasCustomPrompt="1"/>
          </p:nvPr>
        </p:nvSpPr>
        <p:spPr>
          <a:xfrm>
            <a:off x="400264" y="1497772"/>
            <a:ext cx="9318918" cy="440147"/>
          </a:xfrm>
          <a:prstGeom prst="rect">
            <a:avLst/>
          </a:prstGeom>
        </p:spPr>
        <p:txBody>
          <a:bodyPr lIns="0" anchor="t" anchorCtr="0">
            <a:noAutofit/>
          </a:bodyPr>
          <a:lstStyle>
            <a:lvl1pPr algn="ctr">
              <a:lnSpc>
                <a:spcPts val="4221"/>
              </a:lnSpc>
              <a:defRPr sz="3200" b="0" spc="0" baseline="0">
                <a:solidFill>
                  <a:schemeClr val="bg1"/>
                </a:solidFill>
                <a:latin typeface="Volvo Novum Medium" panose="020B0603040502060204" pitchFamily="34" charset="0"/>
              </a:defRPr>
            </a:lvl1pPr>
            <a:lvl2pPr algn="ctr">
              <a:defRPr sz="3665">
                <a:latin typeface="Volvo Broad Pro" panose="02000606020000020004" pitchFamily="2" charset="0"/>
              </a:defRPr>
            </a:lvl2pPr>
          </a:lstStyle>
          <a:p>
            <a:pPr lvl="0"/>
            <a:r>
              <a:rPr lang="en-GB" noProof="0" dirty="0"/>
              <a:t>Click to add presentation title</a:t>
            </a:r>
          </a:p>
        </p:txBody>
      </p:sp>
      <p:sp>
        <p:nvSpPr>
          <p:cNvPr id="10" name="Footer Placeholder 3">
            <a:extLst>
              <a:ext uri="{FF2B5EF4-FFF2-40B4-BE49-F238E27FC236}">
                <a16:creationId xmlns:a16="http://schemas.microsoft.com/office/drawing/2014/main" id="{5D4BA510-F9BC-4C1E-845F-A07361090448}"/>
              </a:ext>
            </a:extLst>
          </p:cNvPr>
          <p:cNvSpPr>
            <a:spLocks noGrp="1"/>
          </p:cNvSpPr>
          <p:nvPr>
            <p:ph type="ftr" sz="quarter" idx="18"/>
          </p:nvPr>
        </p:nvSpPr>
        <p:spPr>
          <a:xfrm>
            <a:off x="1569610" y="5017740"/>
            <a:ext cx="7020780" cy="191905"/>
          </a:xfrm>
        </p:spPr>
        <p:txBody>
          <a:bodyPr/>
          <a:lstStyle>
            <a:lvl1pPr algn="ctr">
              <a:defRPr sz="1200">
                <a:solidFill>
                  <a:schemeClr val="bg1"/>
                </a:solidFill>
              </a:defRPr>
            </a:lvl1pPr>
          </a:lstStyle>
          <a:p>
            <a:r>
              <a:rPr lang="en-US"/>
              <a:t>BRF Bokenäs</a:t>
            </a:r>
            <a:endParaRPr lang="en-GB" dirty="0"/>
          </a:p>
        </p:txBody>
      </p:sp>
      <p:sp>
        <p:nvSpPr>
          <p:cNvPr id="6" name="Date Placeholder 2">
            <a:extLst>
              <a:ext uri="{FF2B5EF4-FFF2-40B4-BE49-F238E27FC236}">
                <a16:creationId xmlns:a16="http://schemas.microsoft.com/office/drawing/2014/main" id="{69CC2004-52EA-4F9B-AEEE-01EC18F6F126}"/>
              </a:ext>
            </a:extLst>
          </p:cNvPr>
          <p:cNvSpPr>
            <a:spLocks noGrp="1"/>
          </p:cNvSpPr>
          <p:nvPr>
            <p:ph type="dt" sz="half" idx="2"/>
          </p:nvPr>
        </p:nvSpPr>
        <p:spPr>
          <a:xfrm>
            <a:off x="4424846" y="5305772"/>
            <a:ext cx="1310309" cy="191905"/>
          </a:xfrm>
          <a:prstGeom prst="rect">
            <a:avLst/>
          </a:prstGeom>
        </p:spPr>
        <p:txBody>
          <a:bodyPr lIns="0" tIns="0" rIns="0" bIns="0" anchor="ctr" anchorCtr="0"/>
          <a:lstStyle>
            <a:lvl1pPr marL="8817" indent="0" algn="ctr">
              <a:tabLst/>
              <a:defRPr sz="1000" b="0" i="0">
                <a:solidFill>
                  <a:schemeClr val="bg1"/>
                </a:solidFill>
                <a:latin typeface="Volvo Novum Light" panose="020B0303040502060204" pitchFamily="34" charset="77"/>
              </a:defRPr>
            </a:lvl1pPr>
          </a:lstStyle>
          <a:p>
            <a:r>
              <a:rPr lang="sv-SE"/>
              <a:t>2021.06.19</a:t>
            </a:r>
            <a:endParaRPr lang="en-GB" dirty="0"/>
          </a:p>
        </p:txBody>
      </p:sp>
      <p:sp>
        <p:nvSpPr>
          <p:cNvPr id="9" name="Text Placeholder 2">
            <a:extLst>
              <a:ext uri="{FF2B5EF4-FFF2-40B4-BE49-F238E27FC236}">
                <a16:creationId xmlns:a16="http://schemas.microsoft.com/office/drawing/2014/main" id="{A781D48D-4B97-464F-BA9E-973C89F6DADE}"/>
              </a:ext>
            </a:extLst>
          </p:cNvPr>
          <p:cNvSpPr>
            <a:spLocks noGrp="1"/>
          </p:cNvSpPr>
          <p:nvPr>
            <p:ph type="body" sz="quarter" idx="14" hasCustomPrompt="1"/>
          </p:nvPr>
        </p:nvSpPr>
        <p:spPr>
          <a:xfrm>
            <a:off x="2181679" y="505355"/>
            <a:ext cx="5796643" cy="368236"/>
          </a:xfrm>
        </p:spPr>
        <p:txBody>
          <a:bodyPr>
            <a:noAutofit/>
          </a:bodyPr>
          <a:lstStyle>
            <a:lvl1pPr algn="ctr">
              <a:spcAft>
                <a:spcPts val="0"/>
              </a:spcAft>
              <a:defRPr sz="1100" b="0" i="1">
                <a:solidFill>
                  <a:schemeClr val="tx1">
                    <a:lumMod val="50000"/>
                    <a:lumOff val="50000"/>
                  </a:schemeClr>
                </a:solidFill>
                <a:latin typeface="Volvo Novum Light" panose="020B0303040502060204" pitchFamily="34" charset="77"/>
              </a:defRPr>
            </a:lvl1pPr>
            <a:lvl2pPr algn="ctr">
              <a:defRPr sz="1111" b="0" i="1">
                <a:solidFill>
                  <a:schemeClr val="bg2"/>
                </a:solidFill>
                <a:latin typeface="Volvo Novum Light" panose="020B0303040502060204" pitchFamily="34" charset="77"/>
              </a:defRPr>
            </a:lvl2pPr>
            <a:lvl3pPr algn="ctr">
              <a:defRPr sz="1111" b="0" i="1">
                <a:solidFill>
                  <a:schemeClr val="bg2"/>
                </a:solidFill>
                <a:latin typeface="Volvo Novum Light" panose="020B0303040502060204" pitchFamily="34" charset="77"/>
              </a:defRPr>
            </a:lvl3pPr>
            <a:lvl4pPr algn="ctr">
              <a:defRPr sz="1111" b="0" i="1">
                <a:solidFill>
                  <a:schemeClr val="bg2"/>
                </a:solidFill>
                <a:latin typeface="Volvo Novum Light" panose="020B0303040502060204" pitchFamily="34" charset="77"/>
              </a:defRPr>
            </a:lvl4pPr>
            <a:lvl5pPr algn="ctr">
              <a:defRPr sz="1111" b="0" i="1">
                <a:solidFill>
                  <a:schemeClr val="bg2"/>
                </a:solidFill>
                <a:latin typeface="Volvo Novum Light" panose="020B0303040502060204" pitchFamily="34" charset="77"/>
              </a:defRPr>
            </a:lvl5pPr>
          </a:lstStyle>
          <a:p>
            <a:pPr lvl="0"/>
            <a:r>
              <a:rPr lang="en-GB" dirty="0"/>
              <a:t>Please note: Logo must be visible on every page. </a:t>
            </a:r>
            <a:br>
              <a:rPr lang="en-GB" dirty="0"/>
            </a:br>
            <a:r>
              <a:rPr lang="en-GB" dirty="0"/>
              <a:t>Use only one (1) title page per presentation.</a:t>
            </a:r>
          </a:p>
        </p:txBody>
      </p:sp>
    </p:spTree>
    <p:extLst>
      <p:ext uri="{BB962C8B-B14F-4D97-AF65-F5344CB8AC3E}">
        <p14:creationId xmlns:p14="http://schemas.microsoft.com/office/powerpoint/2010/main" val="21173920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Bildobjekt 8">
            <a:extLst>
              <a:ext uri="{FF2B5EF4-FFF2-40B4-BE49-F238E27FC236}">
                <a16:creationId xmlns:a16="http://schemas.microsoft.com/office/drawing/2014/main" id="{145704C9-1A49-C847-A20C-F5E0DFDEA7E6}"/>
              </a:ext>
            </a:extLst>
          </p:cNvPr>
          <p:cNvPicPr>
            <a:picLocks noChangeAspect="1"/>
          </p:cNvPicPr>
          <p:nvPr userDrawn="1"/>
        </p:nvPicPr>
        <p:blipFill>
          <a:blip r:embed="rId2"/>
          <a:stretch>
            <a:fillRect/>
          </a:stretch>
        </p:blipFill>
        <p:spPr>
          <a:xfrm>
            <a:off x="4528879" y="2195168"/>
            <a:ext cx="1102244" cy="1102286"/>
          </a:xfrm>
          <a:prstGeom prst="rect">
            <a:avLst/>
          </a:prstGeom>
        </p:spPr>
      </p:pic>
      <p:sp>
        <p:nvSpPr>
          <p:cNvPr id="5" name="Text Placeholder 3">
            <a:extLst>
              <a:ext uri="{FF2B5EF4-FFF2-40B4-BE49-F238E27FC236}">
                <a16:creationId xmlns:a16="http://schemas.microsoft.com/office/drawing/2014/main" id="{827D48FC-B2F0-F949-B048-DCB0A0ADEC9F}"/>
              </a:ext>
            </a:extLst>
          </p:cNvPr>
          <p:cNvSpPr>
            <a:spLocks noGrp="1"/>
          </p:cNvSpPr>
          <p:nvPr>
            <p:ph type="body" sz="quarter" idx="11" hasCustomPrompt="1"/>
          </p:nvPr>
        </p:nvSpPr>
        <p:spPr>
          <a:xfrm>
            <a:off x="400266" y="4217920"/>
            <a:ext cx="9318916" cy="439073"/>
          </a:xfrm>
        </p:spPr>
        <p:txBody>
          <a:bodyPr anchor="t" anchorCtr="0">
            <a:noAutofit/>
          </a:bodyPr>
          <a:lstStyle>
            <a:lvl1pPr marL="0" indent="0" algn="ctr">
              <a:spcAft>
                <a:spcPts val="0"/>
              </a:spcAft>
              <a:buFontTx/>
              <a:buNone/>
              <a:defRPr sz="2400" b="0" i="0">
                <a:latin typeface="Volvo Novum Light" panose="020B0303040502060204" pitchFamily="34" charset="77"/>
              </a:defRPr>
            </a:lvl1pPr>
            <a:lvl2pPr marL="0" indent="0" algn="ctr">
              <a:spcAft>
                <a:spcPts val="0"/>
              </a:spcAft>
              <a:buFontTx/>
              <a:buNone/>
              <a:defRPr sz="2666" b="0" i="0"/>
            </a:lvl2pPr>
            <a:lvl3pPr marL="0" indent="0" algn="ctr">
              <a:spcAft>
                <a:spcPts val="0"/>
              </a:spcAft>
              <a:buFontTx/>
              <a:buNone/>
              <a:defRPr sz="2666" b="0" i="0"/>
            </a:lvl3pPr>
            <a:lvl4pPr marL="0" indent="0" algn="ctr">
              <a:spcAft>
                <a:spcPts val="0"/>
              </a:spcAft>
              <a:buFontTx/>
              <a:buNone/>
              <a:defRPr sz="2666" b="0" i="0"/>
            </a:lvl4pPr>
            <a:lvl5pPr marL="0" indent="0" algn="ctr">
              <a:spcAft>
                <a:spcPts val="0"/>
              </a:spcAft>
              <a:buFontTx/>
              <a:buNone/>
              <a:defRPr sz="2666" b="0" i="0"/>
            </a:lvl5pPr>
            <a:lvl6pPr marL="0" indent="0" algn="ctr">
              <a:spcAft>
                <a:spcPts val="0"/>
              </a:spcAft>
              <a:buFontTx/>
              <a:buNone/>
              <a:defRPr sz="2666" b="0" i="0"/>
            </a:lvl6pPr>
            <a:lvl7pPr marL="0" indent="0" algn="ctr">
              <a:spcAft>
                <a:spcPts val="0"/>
              </a:spcAft>
              <a:buFontTx/>
              <a:buNone/>
              <a:tabLst/>
              <a:defRPr sz="2666" b="0" i="0">
                <a:latin typeface="Volvo Novum Light" panose="020B0303040502060204" pitchFamily="34" charset="77"/>
              </a:defRPr>
            </a:lvl7pPr>
            <a:lvl8pPr marL="0" indent="0" algn="ctr">
              <a:spcAft>
                <a:spcPts val="0"/>
              </a:spcAft>
              <a:buFontTx/>
              <a:buNone/>
              <a:defRPr sz="2666" b="0" i="0"/>
            </a:lvl8pPr>
            <a:lvl9pPr marL="0" indent="0" algn="ctr">
              <a:spcAft>
                <a:spcPts val="0"/>
              </a:spcAft>
              <a:buFontTx/>
              <a:buNone/>
              <a:defRPr sz="2666" b="0" i="0"/>
            </a:lvl9pPr>
          </a:lstStyle>
          <a:p>
            <a:pPr lvl="0"/>
            <a:r>
              <a:rPr lang="en-GB" noProof="0" dirty="0"/>
              <a:t>Click to add Thank you.</a:t>
            </a:r>
          </a:p>
        </p:txBody>
      </p:sp>
    </p:spTree>
    <p:extLst>
      <p:ext uri="{BB962C8B-B14F-4D97-AF65-F5344CB8AC3E}">
        <p14:creationId xmlns:p14="http://schemas.microsoft.com/office/powerpoint/2010/main" val="21020686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935302"/>
            <a:ext cx="7620000" cy="1989667"/>
          </a:xfrm>
        </p:spPr>
        <p:txBody>
          <a:bodyPr anchor="b"/>
          <a:lstStyle>
            <a:lvl1pPr algn="ctr">
              <a:defRPr sz="5000"/>
            </a:lvl1pPr>
          </a:lstStyle>
          <a:p>
            <a:r>
              <a:rPr lang="en-US"/>
              <a:t>Click to edit Master title style</a:t>
            </a:r>
            <a:endParaRPr lang="sv-SE"/>
          </a:p>
        </p:txBody>
      </p:sp>
      <p:sp>
        <p:nvSpPr>
          <p:cNvPr id="3" name="Subtitle 2"/>
          <p:cNvSpPr>
            <a:spLocks noGrp="1"/>
          </p:cNvSpPr>
          <p:nvPr>
            <p:ph type="subTitle" idx="1"/>
          </p:nvPr>
        </p:nvSpPr>
        <p:spPr>
          <a:xfrm>
            <a:off x="1270000" y="3001698"/>
            <a:ext cx="7620000" cy="1379802"/>
          </a:xfrm>
        </p:spPr>
        <p:txBody>
          <a:bodyPr/>
          <a:lstStyle>
            <a:lvl1pPr marL="0" indent="0" algn="ctr">
              <a:buNone/>
              <a:defRPr sz="2000"/>
            </a:lvl1pPr>
            <a:lvl2pPr marL="380985" indent="0" algn="ctr">
              <a:buNone/>
              <a:defRPr sz="1667"/>
            </a:lvl2pPr>
            <a:lvl3pPr marL="761970" indent="0" algn="ctr">
              <a:buNone/>
              <a:defRPr sz="1500"/>
            </a:lvl3pPr>
            <a:lvl4pPr marL="1142954" indent="0" algn="ctr">
              <a:buNone/>
              <a:defRPr sz="1333"/>
            </a:lvl4pPr>
            <a:lvl5pPr marL="1523939" indent="0" algn="ctr">
              <a:buNone/>
              <a:defRPr sz="1333"/>
            </a:lvl5pPr>
            <a:lvl6pPr marL="1904924" indent="0" algn="ctr">
              <a:buNone/>
              <a:defRPr sz="1333"/>
            </a:lvl6pPr>
            <a:lvl7pPr marL="2285909" indent="0" algn="ctr">
              <a:buNone/>
              <a:defRPr sz="1333"/>
            </a:lvl7pPr>
            <a:lvl8pPr marL="2666893" indent="0" algn="ctr">
              <a:buNone/>
              <a:defRPr sz="1333"/>
            </a:lvl8pPr>
            <a:lvl9pPr marL="3047878" indent="0" algn="ctr">
              <a:buNone/>
              <a:defRPr sz="1333"/>
            </a:lvl9pPr>
          </a:lstStyle>
          <a:p>
            <a:r>
              <a:rPr lang="en-US"/>
              <a:t>Click to edit Master subtitle style</a:t>
            </a:r>
            <a:endParaRPr lang="sv-SE"/>
          </a:p>
        </p:txBody>
      </p:sp>
      <p:sp>
        <p:nvSpPr>
          <p:cNvPr id="4" name="Date Placeholder 3"/>
          <p:cNvSpPr>
            <a:spLocks noGrp="1"/>
          </p:cNvSpPr>
          <p:nvPr>
            <p:ph type="dt" sz="half" idx="10"/>
          </p:nvPr>
        </p:nvSpPr>
        <p:spPr/>
        <p:txBody>
          <a:bodyPr/>
          <a:lstStyle/>
          <a:p>
            <a:fld id="{E55B03EC-DD62-4A8A-B75A-721FC6C68D61}" type="datetimeFigureOut">
              <a:rPr lang="sv-SE" smtClean="0"/>
              <a:t>2021-06-25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E307F4E0-07B5-4EF9-8073-779E4B24DF2C}" type="slidenum">
              <a:rPr lang="sv-SE" smtClean="0"/>
              <a:t>‹#›</a:t>
            </a:fld>
            <a:endParaRPr lang="sv-SE"/>
          </a:p>
        </p:txBody>
      </p:sp>
    </p:spTree>
    <p:extLst>
      <p:ext uri="{BB962C8B-B14F-4D97-AF65-F5344CB8AC3E}">
        <p14:creationId xmlns:p14="http://schemas.microsoft.com/office/powerpoint/2010/main" val="974867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p:cNvSpPr>
            <a:spLocks noGrp="1"/>
          </p:cNvSpPr>
          <p:nvPr>
            <p:ph type="dt" sz="half" idx="10"/>
          </p:nvPr>
        </p:nvSpPr>
        <p:spPr/>
        <p:txBody>
          <a:bodyPr/>
          <a:lstStyle/>
          <a:p>
            <a:fld id="{E55B03EC-DD62-4A8A-B75A-721FC6C68D61}" type="datetimeFigureOut">
              <a:rPr lang="sv-SE" smtClean="0"/>
              <a:t>2021-06-25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E307F4E0-07B5-4EF9-8073-779E4B24DF2C}" type="slidenum">
              <a:rPr lang="sv-SE" smtClean="0"/>
              <a:t>‹#›</a:t>
            </a:fld>
            <a:endParaRPr lang="sv-SE"/>
          </a:p>
        </p:txBody>
      </p:sp>
    </p:spTree>
    <p:extLst>
      <p:ext uri="{BB962C8B-B14F-4D97-AF65-F5344CB8AC3E}">
        <p14:creationId xmlns:p14="http://schemas.microsoft.com/office/powerpoint/2010/main" val="1159717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D345CC0-82DA-7048-839A-198E806AE622}"/>
              </a:ext>
            </a:extLst>
          </p:cNvPr>
          <p:cNvSpPr>
            <a:spLocks noGrp="1"/>
          </p:cNvSpPr>
          <p:nvPr>
            <p:ph type="ctrTitle" hasCustomPrompt="1"/>
          </p:nvPr>
        </p:nvSpPr>
        <p:spPr>
          <a:xfrm>
            <a:off x="400264" y="1497772"/>
            <a:ext cx="9318918" cy="440147"/>
          </a:xfrm>
          <a:prstGeom prst="rect">
            <a:avLst/>
          </a:prstGeom>
        </p:spPr>
        <p:txBody>
          <a:bodyPr lIns="0" anchor="t" anchorCtr="0">
            <a:noAutofit/>
          </a:bodyPr>
          <a:lstStyle>
            <a:lvl1pPr algn="ctr">
              <a:lnSpc>
                <a:spcPts val="4221"/>
              </a:lnSpc>
              <a:defRPr sz="3200" b="0" spc="0" baseline="0">
                <a:solidFill>
                  <a:schemeClr val="bg1"/>
                </a:solidFill>
                <a:latin typeface="Volvo Novum Medium" panose="020B0603040502060204" pitchFamily="34" charset="0"/>
              </a:defRPr>
            </a:lvl1pPr>
            <a:lvl2pPr algn="ctr">
              <a:defRPr sz="3665">
                <a:latin typeface="Volvo Broad Pro" panose="02000606020000020004" pitchFamily="2" charset="0"/>
              </a:defRPr>
            </a:lvl2pPr>
          </a:lstStyle>
          <a:p>
            <a:pPr lvl="0"/>
            <a:r>
              <a:rPr lang="en-GB" noProof="0" dirty="0"/>
              <a:t>Click to add presentation title</a:t>
            </a:r>
          </a:p>
        </p:txBody>
      </p:sp>
      <p:sp>
        <p:nvSpPr>
          <p:cNvPr id="9" name="Text Placeholder 2">
            <a:extLst>
              <a:ext uri="{FF2B5EF4-FFF2-40B4-BE49-F238E27FC236}">
                <a16:creationId xmlns:a16="http://schemas.microsoft.com/office/drawing/2014/main" id="{BF2615E8-A893-4A16-94F4-6A82C28D5CD7}"/>
              </a:ext>
            </a:extLst>
          </p:cNvPr>
          <p:cNvSpPr>
            <a:spLocks noGrp="1"/>
          </p:cNvSpPr>
          <p:nvPr>
            <p:ph type="body" sz="quarter" idx="16" hasCustomPrompt="1"/>
          </p:nvPr>
        </p:nvSpPr>
        <p:spPr>
          <a:xfrm>
            <a:off x="400264" y="941527"/>
            <a:ext cx="9318918" cy="194011"/>
          </a:xfrm>
          <a:prstGeom prst="rect">
            <a:avLst/>
          </a:prstGeom>
        </p:spPr>
        <p:txBody>
          <a:bodyPr>
            <a:noAutofit/>
          </a:bodyPr>
          <a:lstStyle>
            <a:lvl1pPr algn="ctr">
              <a:defRPr sz="1100" b="0" i="1">
                <a:solidFill>
                  <a:schemeClr val="tx1">
                    <a:lumMod val="50000"/>
                    <a:lumOff val="50000"/>
                  </a:schemeClr>
                </a:solidFill>
                <a:latin typeface="Volvo Novum Light" panose="020B0303040502060204" pitchFamily="34" charset="77"/>
              </a:defRPr>
            </a:lvl1pPr>
            <a:lvl2pPr algn="ctr">
              <a:defRPr sz="1111" b="0" i="1">
                <a:solidFill>
                  <a:schemeClr val="bg2"/>
                </a:solidFill>
                <a:latin typeface="Volvo Novum Light" panose="020B0303040502060204" pitchFamily="34" charset="77"/>
              </a:defRPr>
            </a:lvl2pPr>
            <a:lvl3pPr algn="ctr">
              <a:defRPr sz="1111" b="0" i="1">
                <a:solidFill>
                  <a:schemeClr val="bg2"/>
                </a:solidFill>
                <a:latin typeface="Volvo Novum Light" panose="020B0303040502060204" pitchFamily="34" charset="77"/>
              </a:defRPr>
            </a:lvl3pPr>
            <a:lvl4pPr algn="ctr">
              <a:defRPr sz="1111" b="0" i="1">
                <a:solidFill>
                  <a:schemeClr val="bg2"/>
                </a:solidFill>
                <a:latin typeface="Volvo Novum Light" panose="020B0303040502060204" pitchFamily="34" charset="77"/>
              </a:defRPr>
            </a:lvl4pPr>
            <a:lvl5pPr algn="ctr">
              <a:defRPr sz="1111" b="0" i="1">
                <a:solidFill>
                  <a:schemeClr val="bg2"/>
                </a:solidFill>
                <a:latin typeface="Volvo Novum Light" panose="020B0303040502060204" pitchFamily="34" charset="77"/>
              </a:defRPr>
            </a:lvl5pPr>
          </a:lstStyle>
          <a:p>
            <a:r>
              <a:rPr lang="en-GB" dirty="0"/>
              <a:t>Please note: Dark theme is restricted for large audiences and environments </a:t>
            </a:r>
          </a:p>
        </p:txBody>
      </p:sp>
      <p:pic>
        <p:nvPicPr>
          <p:cNvPr id="11" name="Bildobjekt 2">
            <a:extLst>
              <a:ext uri="{FF2B5EF4-FFF2-40B4-BE49-F238E27FC236}">
                <a16:creationId xmlns:a16="http://schemas.microsoft.com/office/drawing/2014/main" id="{B493B333-7EED-429C-96C4-E7E71345A7B9}"/>
              </a:ext>
            </a:extLst>
          </p:cNvPr>
          <p:cNvPicPr>
            <a:picLocks noChangeAspect="1"/>
          </p:cNvPicPr>
          <p:nvPr userDrawn="1"/>
        </p:nvPicPr>
        <p:blipFill>
          <a:blip r:embed="rId2"/>
          <a:stretch>
            <a:fillRect/>
          </a:stretch>
        </p:blipFill>
        <p:spPr>
          <a:xfrm>
            <a:off x="4578175" y="239926"/>
            <a:ext cx="1003652" cy="93975"/>
          </a:xfrm>
          <a:prstGeom prst="rect">
            <a:avLst/>
          </a:prstGeom>
          <a:noFill/>
        </p:spPr>
      </p:pic>
      <p:sp>
        <p:nvSpPr>
          <p:cNvPr id="8" name="Text Placeholder 2">
            <a:extLst>
              <a:ext uri="{FF2B5EF4-FFF2-40B4-BE49-F238E27FC236}">
                <a16:creationId xmlns:a16="http://schemas.microsoft.com/office/drawing/2014/main" id="{68FF4DB3-EA15-4BC7-AF20-05192E68E52F}"/>
              </a:ext>
            </a:extLst>
          </p:cNvPr>
          <p:cNvSpPr>
            <a:spLocks noGrp="1"/>
          </p:cNvSpPr>
          <p:nvPr>
            <p:ph type="body" sz="quarter" idx="14" hasCustomPrompt="1"/>
          </p:nvPr>
        </p:nvSpPr>
        <p:spPr>
          <a:xfrm>
            <a:off x="2181679" y="505355"/>
            <a:ext cx="5796643" cy="368236"/>
          </a:xfrm>
        </p:spPr>
        <p:txBody>
          <a:bodyPr>
            <a:noAutofit/>
          </a:bodyPr>
          <a:lstStyle>
            <a:lvl1pPr algn="ctr">
              <a:spcAft>
                <a:spcPts val="0"/>
              </a:spcAft>
              <a:defRPr sz="1100" b="0" i="1">
                <a:solidFill>
                  <a:schemeClr val="tx1">
                    <a:lumMod val="50000"/>
                    <a:lumOff val="50000"/>
                  </a:schemeClr>
                </a:solidFill>
                <a:latin typeface="Volvo Novum Light" panose="020B0303040502060204" pitchFamily="34" charset="77"/>
              </a:defRPr>
            </a:lvl1pPr>
            <a:lvl2pPr algn="ctr">
              <a:defRPr sz="1111" b="0" i="1">
                <a:solidFill>
                  <a:schemeClr val="bg2"/>
                </a:solidFill>
                <a:latin typeface="Volvo Novum Light" panose="020B0303040502060204" pitchFamily="34" charset="77"/>
              </a:defRPr>
            </a:lvl2pPr>
            <a:lvl3pPr algn="ctr">
              <a:defRPr sz="1111" b="0" i="1">
                <a:solidFill>
                  <a:schemeClr val="bg2"/>
                </a:solidFill>
                <a:latin typeface="Volvo Novum Light" panose="020B0303040502060204" pitchFamily="34" charset="77"/>
              </a:defRPr>
            </a:lvl3pPr>
            <a:lvl4pPr algn="ctr">
              <a:defRPr sz="1111" b="0" i="1">
                <a:solidFill>
                  <a:schemeClr val="bg2"/>
                </a:solidFill>
                <a:latin typeface="Volvo Novum Light" panose="020B0303040502060204" pitchFamily="34" charset="77"/>
              </a:defRPr>
            </a:lvl4pPr>
            <a:lvl5pPr algn="ctr">
              <a:defRPr sz="1111" b="0" i="1">
                <a:solidFill>
                  <a:schemeClr val="bg2"/>
                </a:solidFill>
                <a:latin typeface="Volvo Novum Light" panose="020B0303040502060204" pitchFamily="34" charset="77"/>
              </a:defRPr>
            </a:lvl5pPr>
          </a:lstStyle>
          <a:p>
            <a:pPr lvl="0"/>
            <a:r>
              <a:rPr lang="en-GB" dirty="0"/>
              <a:t>Please note: Logo must be visible on every page. </a:t>
            </a:r>
            <a:br>
              <a:rPr lang="en-GB" dirty="0"/>
            </a:br>
            <a:r>
              <a:rPr lang="en-GB" dirty="0"/>
              <a:t>Use only one (1) title page per presentation.</a:t>
            </a:r>
          </a:p>
        </p:txBody>
      </p:sp>
      <p:sp>
        <p:nvSpPr>
          <p:cNvPr id="12" name="Footer Placeholder 3">
            <a:extLst>
              <a:ext uri="{FF2B5EF4-FFF2-40B4-BE49-F238E27FC236}">
                <a16:creationId xmlns:a16="http://schemas.microsoft.com/office/drawing/2014/main" id="{DFA5B97A-DE66-4024-8AC9-55FDDF2F5D36}"/>
              </a:ext>
            </a:extLst>
          </p:cNvPr>
          <p:cNvSpPr>
            <a:spLocks noGrp="1"/>
          </p:cNvSpPr>
          <p:nvPr>
            <p:ph type="ftr" sz="quarter" idx="18"/>
          </p:nvPr>
        </p:nvSpPr>
        <p:spPr>
          <a:xfrm>
            <a:off x="1569610" y="5017740"/>
            <a:ext cx="7020780" cy="191905"/>
          </a:xfrm>
        </p:spPr>
        <p:txBody>
          <a:bodyPr/>
          <a:lstStyle>
            <a:lvl1pPr algn="ctr">
              <a:defRPr sz="1200">
                <a:solidFill>
                  <a:schemeClr val="bg1"/>
                </a:solidFill>
              </a:defRPr>
            </a:lvl1pPr>
          </a:lstStyle>
          <a:p>
            <a:r>
              <a:rPr lang="en-US"/>
              <a:t>BRF Bokenäs</a:t>
            </a:r>
            <a:endParaRPr lang="en-GB" dirty="0"/>
          </a:p>
        </p:txBody>
      </p:sp>
      <p:sp>
        <p:nvSpPr>
          <p:cNvPr id="7" name="Date Placeholder 2">
            <a:extLst>
              <a:ext uri="{FF2B5EF4-FFF2-40B4-BE49-F238E27FC236}">
                <a16:creationId xmlns:a16="http://schemas.microsoft.com/office/drawing/2014/main" id="{92F224A9-B4F9-45A6-964B-8A34C77254B3}"/>
              </a:ext>
            </a:extLst>
          </p:cNvPr>
          <p:cNvSpPr>
            <a:spLocks noGrp="1"/>
          </p:cNvSpPr>
          <p:nvPr>
            <p:ph type="dt" sz="half" idx="2"/>
          </p:nvPr>
        </p:nvSpPr>
        <p:spPr>
          <a:xfrm>
            <a:off x="4424846" y="5305772"/>
            <a:ext cx="1310309" cy="191905"/>
          </a:xfrm>
          <a:prstGeom prst="rect">
            <a:avLst/>
          </a:prstGeom>
        </p:spPr>
        <p:txBody>
          <a:bodyPr lIns="0" tIns="0" rIns="0" bIns="0" anchor="ctr" anchorCtr="0"/>
          <a:lstStyle>
            <a:lvl1pPr marL="8817" indent="0" algn="ctr">
              <a:tabLst/>
              <a:defRPr sz="1000" b="0" i="0">
                <a:solidFill>
                  <a:schemeClr val="bg1"/>
                </a:solidFill>
                <a:latin typeface="Volvo Novum Light" panose="020B0303040502060204" pitchFamily="34" charset="77"/>
              </a:defRPr>
            </a:lvl1pPr>
          </a:lstStyle>
          <a:p>
            <a:r>
              <a:rPr lang="sv-SE"/>
              <a:t>2021.06.19</a:t>
            </a:r>
            <a:endParaRPr lang="en-GB" dirty="0"/>
          </a:p>
        </p:txBody>
      </p:sp>
    </p:spTree>
    <p:extLst>
      <p:ext uri="{BB962C8B-B14F-4D97-AF65-F5344CB8AC3E}">
        <p14:creationId xmlns:p14="http://schemas.microsoft.com/office/powerpoint/2010/main" val="34539918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E952C3B-5206-E148-92F9-5E5B1D72EC9F}"/>
              </a:ext>
            </a:extLst>
          </p:cNvPr>
          <p:cNvSpPr>
            <a:spLocks noGrp="1"/>
          </p:cNvSpPr>
          <p:nvPr>
            <p:ph type="title" hasCustomPrompt="1"/>
          </p:nvPr>
        </p:nvSpPr>
        <p:spPr>
          <a:xfrm>
            <a:off x="400266" y="897887"/>
            <a:ext cx="9318916" cy="359378"/>
          </a:xfrm>
          <a:prstGeom prst="rect">
            <a:avLst/>
          </a:prstGeom>
        </p:spPr>
        <p:txBody>
          <a:bodyPr anchor="b" anchorCtr="0"/>
          <a:lstStyle>
            <a:lvl1pPr algn="l">
              <a:defRPr sz="2400"/>
            </a:lvl1pPr>
          </a:lstStyle>
          <a:p>
            <a:r>
              <a:rPr lang="en-GB" noProof="0" dirty="0"/>
              <a:t>Click to add heading</a:t>
            </a:r>
          </a:p>
        </p:txBody>
      </p:sp>
      <p:sp>
        <p:nvSpPr>
          <p:cNvPr id="12" name="Text Placeholder 3">
            <a:extLst>
              <a:ext uri="{FF2B5EF4-FFF2-40B4-BE49-F238E27FC236}">
                <a16:creationId xmlns:a16="http://schemas.microsoft.com/office/drawing/2014/main" id="{9CDC3E0F-7862-2B4B-826D-899D1A648999}"/>
              </a:ext>
            </a:extLst>
          </p:cNvPr>
          <p:cNvSpPr>
            <a:spLocks noGrp="1"/>
          </p:cNvSpPr>
          <p:nvPr>
            <p:ph type="body" sz="quarter" idx="20" hasCustomPrompt="1"/>
          </p:nvPr>
        </p:nvSpPr>
        <p:spPr>
          <a:xfrm>
            <a:off x="401104" y="1497082"/>
            <a:ext cx="4518438" cy="3840564"/>
          </a:xfrm>
          <a:prstGeom prst="rect">
            <a:avLst/>
          </a:prstGeom>
        </p:spPr>
        <p:txBody>
          <a:bodyPr>
            <a:normAutofit/>
          </a:bodyPr>
          <a:lstStyle>
            <a:lvl1pPr>
              <a:defRPr sz="1400"/>
            </a:lvl1pPr>
            <a:lvl2pPr>
              <a:defRPr sz="1400"/>
            </a:lvl2pPr>
            <a:lvl3pPr>
              <a:defRPr sz="1100"/>
            </a:lvl3pPr>
            <a:lvl4pPr>
              <a:defRPr sz="1000"/>
            </a:lvl4pPr>
            <a:lvl5pPr>
              <a:defRPr sz="900"/>
            </a:lvl5pPr>
            <a:lvl6pPr>
              <a:defRPr sz="800"/>
            </a:lvl6pPr>
            <a:lvl7pPr>
              <a:defRPr sz="800"/>
            </a:lvl7pPr>
            <a:lvl8pPr>
              <a:defRPr sz="800"/>
            </a:lvl8pPr>
            <a:lvl9pPr>
              <a:defRPr sz="800"/>
            </a:lvl9pPr>
          </a:lstStyle>
          <a:p>
            <a:pPr lvl="0"/>
            <a:r>
              <a:rPr lang="en-GB" noProof="0" dirty="0"/>
              <a:t>Click to add text</a:t>
            </a:r>
          </a:p>
          <a:p>
            <a:pPr lvl="1"/>
            <a:r>
              <a:rPr lang="en-GB" noProof="0" dirty="0"/>
              <a:t>First bullets</a:t>
            </a:r>
          </a:p>
          <a:p>
            <a:pPr lvl="2"/>
            <a:r>
              <a:rPr lang="en-GB" noProof="0" dirty="0"/>
              <a:t>Second bullets</a:t>
            </a:r>
          </a:p>
          <a:p>
            <a:pPr lvl="3"/>
            <a:r>
              <a:rPr lang="en-GB" noProof="0" dirty="0"/>
              <a:t>Third bullets</a:t>
            </a:r>
          </a:p>
          <a:p>
            <a:pPr lvl="4"/>
            <a:r>
              <a:rPr lang="en-GB" noProof="0" dirty="0"/>
              <a:t>Fourth bullets</a:t>
            </a:r>
          </a:p>
          <a:p>
            <a:pPr lvl="5"/>
            <a:r>
              <a:rPr lang="en-GB" noProof="0" dirty="0"/>
              <a:t>Fifth bullets</a:t>
            </a:r>
          </a:p>
        </p:txBody>
      </p:sp>
      <p:sp>
        <p:nvSpPr>
          <p:cNvPr id="6" name="Content Placeholder 5">
            <a:extLst>
              <a:ext uri="{FF2B5EF4-FFF2-40B4-BE49-F238E27FC236}">
                <a16:creationId xmlns:a16="http://schemas.microsoft.com/office/drawing/2014/main" id="{C3789464-41F1-934D-8ABD-3A7B7811D112}"/>
              </a:ext>
            </a:extLst>
          </p:cNvPr>
          <p:cNvSpPr>
            <a:spLocks noGrp="1"/>
          </p:cNvSpPr>
          <p:nvPr>
            <p:ph sz="quarter" idx="35" hasCustomPrompt="1"/>
          </p:nvPr>
        </p:nvSpPr>
        <p:spPr>
          <a:xfrm>
            <a:off x="5200743" y="1497079"/>
            <a:ext cx="4518438" cy="3840565"/>
          </a:xfrm>
          <a:solidFill>
            <a:schemeClr val="bg1">
              <a:lumMod val="85000"/>
            </a:schemeClr>
          </a:solidFill>
        </p:spPr>
        <p:txBody>
          <a:bodyPr tIns="1044000" anchor="ctr" anchorCtr="1">
            <a:normAutofit/>
          </a:bodyPr>
          <a:lstStyle>
            <a:lvl1pPr>
              <a:defRPr sz="1000" i="1">
                <a:solidFill>
                  <a:schemeClr val="tx1"/>
                </a:solidFill>
              </a:defRPr>
            </a:lvl1pPr>
            <a:lvl2pPr>
              <a:defRPr sz="1555"/>
            </a:lvl2pPr>
            <a:lvl3pPr>
              <a:defRPr sz="1333"/>
            </a:lvl3pPr>
            <a:lvl4pPr>
              <a:defRPr sz="1222"/>
            </a:lvl4pPr>
            <a:lvl5pPr>
              <a:defRPr sz="1111"/>
            </a:lvl5pPr>
            <a:lvl6pPr>
              <a:defRPr sz="1000"/>
            </a:lvl6pPr>
            <a:lvl7pPr>
              <a:defRPr sz="889"/>
            </a:lvl7pPr>
            <a:lvl8pPr>
              <a:defRPr sz="889"/>
            </a:lvl8pPr>
            <a:lvl9pPr>
              <a:defRPr sz="889"/>
            </a:lvl9pPr>
          </a:lstStyle>
          <a:p>
            <a:pPr lvl="0"/>
            <a:r>
              <a:rPr lang="en-GB" noProof="0" dirty="0"/>
              <a:t>Click to add image, graph or other media</a:t>
            </a:r>
          </a:p>
        </p:txBody>
      </p:sp>
      <p:sp>
        <p:nvSpPr>
          <p:cNvPr id="15" name="Date Placeholder 2">
            <a:extLst>
              <a:ext uri="{FF2B5EF4-FFF2-40B4-BE49-F238E27FC236}">
                <a16:creationId xmlns:a16="http://schemas.microsoft.com/office/drawing/2014/main" id="{8C1C0756-99BC-454C-8ECE-5EF7112E5CFB}"/>
              </a:ext>
            </a:extLst>
          </p:cNvPr>
          <p:cNvSpPr>
            <a:spLocks noGrp="1"/>
          </p:cNvSpPr>
          <p:nvPr>
            <p:ph type="dt" sz="half" idx="2"/>
          </p:nvPr>
        </p:nvSpPr>
        <p:spPr>
          <a:xfrm>
            <a:off x="400266" y="5463945"/>
            <a:ext cx="520165" cy="113514"/>
          </a:xfrm>
          <a:prstGeom prst="rect">
            <a:avLst/>
          </a:prstGeom>
        </p:spPr>
        <p:txBody>
          <a:bodyPr lIns="0" tIns="0" rIns="0" bIns="0" anchor="ctr" anchorCtr="0"/>
          <a:lstStyle>
            <a:lvl1pPr marL="8817" indent="0" algn="l">
              <a:tabLst/>
              <a:defRPr sz="600" b="0" i="0">
                <a:solidFill>
                  <a:schemeClr val="bg1"/>
                </a:solidFill>
                <a:latin typeface="Volvo Novum Light" panose="020B0303040502060204" pitchFamily="34" charset="77"/>
              </a:defRPr>
            </a:lvl1pPr>
          </a:lstStyle>
          <a:p>
            <a:r>
              <a:rPr lang="sv-SE"/>
              <a:t>2021.06.19</a:t>
            </a:r>
            <a:endParaRPr lang="en-GB" dirty="0"/>
          </a:p>
        </p:txBody>
      </p:sp>
      <p:sp>
        <p:nvSpPr>
          <p:cNvPr id="16" name="Footer Placeholder 8">
            <a:extLst>
              <a:ext uri="{FF2B5EF4-FFF2-40B4-BE49-F238E27FC236}">
                <a16:creationId xmlns:a16="http://schemas.microsoft.com/office/drawing/2014/main" id="{EFE7565D-E88C-4DA2-A597-30B96381737B}"/>
              </a:ext>
            </a:extLst>
          </p:cNvPr>
          <p:cNvSpPr>
            <a:spLocks noGrp="1"/>
          </p:cNvSpPr>
          <p:nvPr>
            <p:ph type="ftr" sz="quarter" idx="3"/>
          </p:nvPr>
        </p:nvSpPr>
        <p:spPr>
          <a:xfrm>
            <a:off x="1200916" y="5462010"/>
            <a:ext cx="3718627" cy="115449"/>
          </a:xfrm>
          <a:prstGeom prst="rect">
            <a:avLst/>
          </a:prstGeom>
        </p:spPr>
        <p:txBody>
          <a:bodyPr lIns="0" tIns="0" rIns="0" bIns="0" anchor="ctr" anchorCtr="0"/>
          <a:lstStyle>
            <a:lvl1pPr algn="l">
              <a:defRPr sz="600" b="0" i="0">
                <a:solidFill>
                  <a:schemeClr val="bg1"/>
                </a:solidFill>
                <a:latin typeface="Volvo Novum Light" panose="020B0303040502060204" pitchFamily="34" charset="77"/>
              </a:defRPr>
            </a:lvl1pPr>
          </a:lstStyle>
          <a:p>
            <a:r>
              <a:rPr lang="en-US"/>
              <a:t>BRF Bokenäs</a:t>
            </a:r>
            <a:endParaRPr lang="en-GB" dirty="0"/>
          </a:p>
        </p:txBody>
      </p:sp>
      <p:sp>
        <p:nvSpPr>
          <p:cNvPr id="18" name="Slide Number Placeholder 9">
            <a:extLst>
              <a:ext uri="{FF2B5EF4-FFF2-40B4-BE49-F238E27FC236}">
                <a16:creationId xmlns:a16="http://schemas.microsoft.com/office/drawing/2014/main" id="{3A094260-F17A-4C78-8064-55E63058F963}"/>
              </a:ext>
            </a:extLst>
          </p:cNvPr>
          <p:cNvSpPr>
            <a:spLocks noGrp="1"/>
          </p:cNvSpPr>
          <p:nvPr>
            <p:ph type="sldNum" sz="quarter" idx="4"/>
          </p:nvPr>
        </p:nvSpPr>
        <p:spPr>
          <a:xfrm>
            <a:off x="9318391" y="5463945"/>
            <a:ext cx="401006" cy="113514"/>
          </a:xfrm>
          <a:prstGeom prst="rect">
            <a:avLst/>
          </a:prstGeom>
        </p:spPr>
        <p:txBody>
          <a:bodyPr lIns="0" tIns="0" rIns="0" bIns="0" anchor="ctr" anchorCtr="0"/>
          <a:lstStyle>
            <a:lvl1pPr algn="r">
              <a:defRPr sz="600" b="0" i="0">
                <a:solidFill>
                  <a:schemeClr val="bg1"/>
                </a:solidFill>
                <a:latin typeface="Volvo Novum Light" panose="020B0303040502060204" pitchFamily="34" charset="77"/>
              </a:defRPr>
            </a:lvl1pPr>
          </a:lstStyle>
          <a:p>
            <a:fld id="{EECA8F73-ACC7-A64F-8F77-C8CBCE9A3AB4}" type="slidenum">
              <a:rPr lang="en-GB" smtClean="0"/>
              <a:pPr/>
              <a:t>‹#›</a:t>
            </a:fld>
            <a:endParaRPr lang="en-GB" dirty="0"/>
          </a:p>
        </p:txBody>
      </p:sp>
      <p:pic>
        <p:nvPicPr>
          <p:cNvPr id="13" name="Bildobjekt 2">
            <a:extLst>
              <a:ext uri="{FF2B5EF4-FFF2-40B4-BE49-F238E27FC236}">
                <a16:creationId xmlns:a16="http://schemas.microsoft.com/office/drawing/2014/main" id="{583372B1-8338-474E-B9BE-BA748EA3F3BF}"/>
              </a:ext>
            </a:extLst>
          </p:cNvPr>
          <p:cNvPicPr>
            <a:picLocks noChangeAspect="1"/>
          </p:cNvPicPr>
          <p:nvPr userDrawn="1"/>
        </p:nvPicPr>
        <p:blipFill>
          <a:blip r:embed="rId2"/>
          <a:stretch>
            <a:fillRect/>
          </a:stretch>
        </p:blipFill>
        <p:spPr>
          <a:xfrm>
            <a:off x="4578175" y="239926"/>
            <a:ext cx="1003652" cy="93975"/>
          </a:xfrm>
          <a:prstGeom prst="rect">
            <a:avLst/>
          </a:prstGeom>
          <a:noFill/>
        </p:spPr>
      </p:pic>
      <p:sp>
        <p:nvSpPr>
          <p:cNvPr id="11" name="Text Placeholder 2">
            <a:extLst>
              <a:ext uri="{FF2B5EF4-FFF2-40B4-BE49-F238E27FC236}">
                <a16:creationId xmlns:a16="http://schemas.microsoft.com/office/drawing/2014/main" id="{83C1C90B-F611-4664-A6D5-CDEF7CD453CB}"/>
              </a:ext>
            </a:extLst>
          </p:cNvPr>
          <p:cNvSpPr>
            <a:spLocks noGrp="1"/>
          </p:cNvSpPr>
          <p:nvPr>
            <p:ph type="body" sz="quarter" idx="16" hasCustomPrompt="1"/>
          </p:nvPr>
        </p:nvSpPr>
        <p:spPr>
          <a:xfrm>
            <a:off x="400264" y="517240"/>
            <a:ext cx="9318918" cy="194011"/>
          </a:xfrm>
          <a:prstGeom prst="rect">
            <a:avLst/>
          </a:prstGeom>
        </p:spPr>
        <p:txBody>
          <a:bodyPr>
            <a:noAutofit/>
          </a:bodyPr>
          <a:lstStyle>
            <a:lvl1pPr algn="ctr">
              <a:defRPr sz="1100" b="0" i="1">
                <a:solidFill>
                  <a:schemeClr val="tx1">
                    <a:lumMod val="50000"/>
                    <a:lumOff val="50000"/>
                  </a:schemeClr>
                </a:solidFill>
                <a:latin typeface="Volvo Novum Light" panose="020B0303040502060204" pitchFamily="34" charset="77"/>
              </a:defRPr>
            </a:lvl1pPr>
            <a:lvl2pPr algn="ctr">
              <a:defRPr sz="1111" b="0" i="1">
                <a:solidFill>
                  <a:schemeClr val="bg2"/>
                </a:solidFill>
                <a:latin typeface="Volvo Novum Light" panose="020B0303040502060204" pitchFamily="34" charset="77"/>
              </a:defRPr>
            </a:lvl2pPr>
            <a:lvl3pPr algn="ctr">
              <a:defRPr sz="1111" b="0" i="1">
                <a:solidFill>
                  <a:schemeClr val="bg2"/>
                </a:solidFill>
                <a:latin typeface="Volvo Novum Light" panose="020B0303040502060204" pitchFamily="34" charset="77"/>
              </a:defRPr>
            </a:lvl3pPr>
            <a:lvl4pPr algn="ctr">
              <a:defRPr sz="1111" b="0" i="1">
                <a:solidFill>
                  <a:schemeClr val="bg2"/>
                </a:solidFill>
                <a:latin typeface="Volvo Novum Light" panose="020B0303040502060204" pitchFamily="34" charset="77"/>
              </a:defRPr>
            </a:lvl4pPr>
            <a:lvl5pPr algn="ctr">
              <a:defRPr sz="1111" b="0" i="1">
                <a:solidFill>
                  <a:schemeClr val="bg2"/>
                </a:solidFill>
                <a:latin typeface="Volvo Novum Light" panose="020B0303040502060204" pitchFamily="34" charset="77"/>
              </a:defRPr>
            </a:lvl5pPr>
          </a:lstStyle>
          <a:p>
            <a:r>
              <a:rPr lang="en-GB" dirty="0"/>
              <a:t>Please note: Dark theme is restricted for large audiences and environments </a:t>
            </a:r>
          </a:p>
        </p:txBody>
      </p:sp>
    </p:spTree>
    <p:extLst>
      <p:ext uri="{BB962C8B-B14F-4D97-AF65-F5344CB8AC3E}">
        <p14:creationId xmlns:p14="http://schemas.microsoft.com/office/powerpoint/2010/main" val="38472922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text column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E952C3B-5206-E148-92F9-5E5B1D72EC9F}"/>
              </a:ext>
            </a:extLst>
          </p:cNvPr>
          <p:cNvSpPr>
            <a:spLocks noGrp="1"/>
          </p:cNvSpPr>
          <p:nvPr>
            <p:ph type="title" hasCustomPrompt="1"/>
          </p:nvPr>
        </p:nvSpPr>
        <p:spPr>
          <a:xfrm>
            <a:off x="400266" y="897887"/>
            <a:ext cx="9318916" cy="359378"/>
          </a:xfrm>
          <a:prstGeom prst="rect">
            <a:avLst/>
          </a:prstGeom>
        </p:spPr>
        <p:txBody>
          <a:bodyPr anchor="b" anchorCtr="0"/>
          <a:lstStyle>
            <a:lvl1pPr algn="l">
              <a:defRPr sz="2400"/>
            </a:lvl1pPr>
          </a:lstStyle>
          <a:p>
            <a:r>
              <a:rPr lang="en-GB" noProof="0" dirty="0"/>
              <a:t>Click to add heading</a:t>
            </a:r>
          </a:p>
        </p:txBody>
      </p:sp>
      <p:sp>
        <p:nvSpPr>
          <p:cNvPr id="12" name="Text Placeholder 3">
            <a:extLst>
              <a:ext uri="{FF2B5EF4-FFF2-40B4-BE49-F238E27FC236}">
                <a16:creationId xmlns:a16="http://schemas.microsoft.com/office/drawing/2014/main" id="{9CDC3E0F-7862-2B4B-826D-899D1A648999}"/>
              </a:ext>
            </a:extLst>
          </p:cNvPr>
          <p:cNvSpPr>
            <a:spLocks noGrp="1"/>
          </p:cNvSpPr>
          <p:nvPr>
            <p:ph type="body" sz="quarter" idx="20" hasCustomPrompt="1"/>
          </p:nvPr>
        </p:nvSpPr>
        <p:spPr>
          <a:xfrm>
            <a:off x="401104" y="1497082"/>
            <a:ext cx="4518438" cy="3840564"/>
          </a:xfrm>
          <a:prstGeom prst="rect">
            <a:avLst/>
          </a:prstGeom>
        </p:spPr>
        <p:txBody>
          <a:bodyPr>
            <a:normAutofit/>
          </a:bodyPr>
          <a:lstStyle>
            <a:lvl1pPr>
              <a:defRPr sz="1400"/>
            </a:lvl1pPr>
            <a:lvl2pPr>
              <a:defRPr sz="1400"/>
            </a:lvl2pPr>
            <a:lvl3pPr>
              <a:defRPr sz="1100"/>
            </a:lvl3pPr>
            <a:lvl4pPr>
              <a:defRPr sz="1000"/>
            </a:lvl4pPr>
            <a:lvl5pPr>
              <a:defRPr sz="900"/>
            </a:lvl5pPr>
            <a:lvl6pPr>
              <a:defRPr sz="800"/>
            </a:lvl6pPr>
            <a:lvl7pPr>
              <a:defRPr sz="800"/>
            </a:lvl7pPr>
            <a:lvl8pPr>
              <a:defRPr sz="800"/>
            </a:lvl8pPr>
            <a:lvl9pPr>
              <a:defRPr sz="800"/>
            </a:lvl9pPr>
          </a:lstStyle>
          <a:p>
            <a:pPr lvl="0"/>
            <a:r>
              <a:rPr lang="en-GB" noProof="0" dirty="0"/>
              <a:t>Click to add text</a:t>
            </a:r>
          </a:p>
          <a:p>
            <a:pPr lvl="1"/>
            <a:r>
              <a:rPr lang="en-GB" noProof="0" dirty="0"/>
              <a:t>First bullets</a:t>
            </a:r>
          </a:p>
          <a:p>
            <a:pPr lvl="2"/>
            <a:r>
              <a:rPr lang="en-GB" noProof="0" dirty="0"/>
              <a:t>Second bullets</a:t>
            </a:r>
          </a:p>
          <a:p>
            <a:pPr lvl="3"/>
            <a:r>
              <a:rPr lang="en-GB" noProof="0" dirty="0"/>
              <a:t>Third bullets</a:t>
            </a:r>
          </a:p>
          <a:p>
            <a:pPr lvl="4"/>
            <a:r>
              <a:rPr lang="en-GB" noProof="0" dirty="0"/>
              <a:t>Fourth bullets</a:t>
            </a:r>
          </a:p>
          <a:p>
            <a:pPr lvl="5"/>
            <a:r>
              <a:rPr lang="en-GB" noProof="0" dirty="0"/>
              <a:t>Fifth bullets</a:t>
            </a:r>
          </a:p>
        </p:txBody>
      </p:sp>
      <p:sp>
        <p:nvSpPr>
          <p:cNvPr id="15" name="Date Placeholder 2">
            <a:extLst>
              <a:ext uri="{FF2B5EF4-FFF2-40B4-BE49-F238E27FC236}">
                <a16:creationId xmlns:a16="http://schemas.microsoft.com/office/drawing/2014/main" id="{8C1C0756-99BC-454C-8ECE-5EF7112E5CFB}"/>
              </a:ext>
            </a:extLst>
          </p:cNvPr>
          <p:cNvSpPr>
            <a:spLocks noGrp="1"/>
          </p:cNvSpPr>
          <p:nvPr>
            <p:ph type="dt" sz="half" idx="2"/>
          </p:nvPr>
        </p:nvSpPr>
        <p:spPr>
          <a:xfrm>
            <a:off x="400266" y="5463945"/>
            <a:ext cx="520165" cy="113514"/>
          </a:xfrm>
          <a:prstGeom prst="rect">
            <a:avLst/>
          </a:prstGeom>
        </p:spPr>
        <p:txBody>
          <a:bodyPr lIns="0" tIns="0" rIns="0" bIns="0" anchor="ctr" anchorCtr="0"/>
          <a:lstStyle>
            <a:lvl1pPr marL="8817" indent="0" algn="l">
              <a:tabLst/>
              <a:defRPr sz="600" b="0" i="0">
                <a:solidFill>
                  <a:schemeClr val="bg1"/>
                </a:solidFill>
                <a:latin typeface="Volvo Novum Light" panose="020B0303040502060204" pitchFamily="34" charset="77"/>
              </a:defRPr>
            </a:lvl1pPr>
          </a:lstStyle>
          <a:p>
            <a:r>
              <a:rPr lang="sv-SE"/>
              <a:t>2021.06.19</a:t>
            </a:r>
            <a:endParaRPr lang="en-GB" dirty="0"/>
          </a:p>
        </p:txBody>
      </p:sp>
      <p:sp>
        <p:nvSpPr>
          <p:cNvPr id="16" name="Footer Placeholder 8">
            <a:extLst>
              <a:ext uri="{FF2B5EF4-FFF2-40B4-BE49-F238E27FC236}">
                <a16:creationId xmlns:a16="http://schemas.microsoft.com/office/drawing/2014/main" id="{EFE7565D-E88C-4DA2-A597-30B96381737B}"/>
              </a:ext>
            </a:extLst>
          </p:cNvPr>
          <p:cNvSpPr>
            <a:spLocks noGrp="1"/>
          </p:cNvSpPr>
          <p:nvPr>
            <p:ph type="ftr" sz="quarter" idx="3"/>
          </p:nvPr>
        </p:nvSpPr>
        <p:spPr>
          <a:xfrm>
            <a:off x="1200916" y="5462010"/>
            <a:ext cx="3718627" cy="115449"/>
          </a:xfrm>
          <a:prstGeom prst="rect">
            <a:avLst/>
          </a:prstGeom>
        </p:spPr>
        <p:txBody>
          <a:bodyPr lIns="0" tIns="0" rIns="0" bIns="0" anchor="ctr" anchorCtr="0"/>
          <a:lstStyle>
            <a:lvl1pPr algn="l">
              <a:defRPr sz="600" b="0" i="0">
                <a:solidFill>
                  <a:schemeClr val="bg1"/>
                </a:solidFill>
                <a:latin typeface="Volvo Novum Light" panose="020B0303040502060204" pitchFamily="34" charset="77"/>
              </a:defRPr>
            </a:lvl1pPr>
          </a:lstStyle>
          <a:p>
            <a:r>
              <a:rPr lang="en-US"/>
              <a:t>BRF Bokenäs</a:t>
            </a:r>
            <a:endParaRPr lang="en-GB" dirty="0"/>
          </a:p>
        </p:txBody>
      </p:sp>
      <p:sp>
        <p:nvSpPr>
          <p:cNvPr id="18" name="Slide Number Placeholder 9">
            <a:extLst>
              <a:ext uri="{FF2B5EF4-FFF2-40B4-BE49-F238E27FC236}">
                <a16:creationId xmlns:a16="http://schemas.microsoft.com/office/drawing/2014/main" id="{3A094260-F17A-4C78-8064-55E63058F963}"/>
              </a:ext>
            </a:extLst>
          </p:cNvPr>
          <p:cNvSpPr>
            <a:spLocks noGrp="1"/>
          </p:cNvSpPr>
          <p:nvPr>
            <p:ph type="sldNum" sz="quarter" idx="4"/>
          </p:nvPr>
        </p:nvSpPr>
        <p:spPr>
          <a:xfrm>
            <a:off x="9318391" y="5463945"/>
            <a:ext cx="401006" cy="113514"/>
          </a:xfrm>
          <a:prstGeom prst="rect">
            <a:avLst/>
          </a:prstGeom>
        </p:spPr>
        <p:txBody>
          <a:bodyPr lIns="0" tIns="0" rIns="0" bIns="0" anchor="ctr" anchorCtr="0"/>
          <a:lstStyle>
            <a:lvl1pPr algn="r">
              <a:defRPr sz="600" b="0" i="0">
                <a:solidFill>
                  <a:schemeClr val="bg1"/>
                </a:solidFill>
                <a:latin typeface="Volvo Novum Light" panose="020B0303040502060204" pitchFamily="34" charset="77"/>
              </a:defRPr>
            </a:lvl1pPr>
          </a:lstStyle>
          <a:p>
            <a:fld id="{EECA8F73-ACC7-A64F-8F77-C8CBCE9A3AB4}" type="slidenum">
              <a:rPr lang="en-GB" smtClean="0"/>
              <a:pPr/>
              <a:t>‹#›</a:t>
            </a:fld>
            <a:endParaRPr lang="en-GB" dirty="0"/>
          </a:p>
        </p:txBody>
      </p:sp>
      <p:pic>
        <p:nvPicPr>
          <p:cNvPr id="13" name="Bildobjekt 2">
            <a:extLst>
              <a:ext uri="{FF2B5EF4-FFF2-40B4-BE49-F238E27FC236}">
                <a16:creationId xmlns:a16="http://schemas.microsoft.com/office/drawing/2014/main" id="{583372B1-8338-474E-B9BE-BA748EA3F3BF}"/>
              </a:ext>
            </a:extLst>
          </p:cNvPr>
          <p:cNvPicPr>
            <a:picLocks noChangeAspect="1"/>
          </p:cNvPicPr>
          <p:nvPr userDrawn="1"/>
        </p:nvPicPr>
        <p:blipFill>
          <a:blip r:embed="rId2"/>
          <a:stretch>
            <a:fillRect/>
          </a:stretch>
        </p:blipFill>
        <p:spPr>
          <a:xfrm>
            <a:off x="4578175" y="239926"/>
            <a:ext cx="1003652" cy="93975"/>
          </a:xfrm>
          <a:prstGeom prst="rect">
            <a:avLst/>
          </a:prstGeom>
          <a:noFill/>
        </p:spPr>
      </p:pic>
      <p:sp>
        <p:nvSpPr>
          <p:cNvPr id="11" name="Text Placeholder 3">
            <a:extLst>
              <a:ext uri="{FF2B5EF4-FFF2-40B4-BE49-F238E27FC236}">
                <a16:creationId xmlns:a16="http://schemas.microsoft.com/office/drawing/2014/main" id="{F80FA2FF-6454-4EBE-92CB-DD58AE6B0131}"/>
              </a:ext>
            </a:extLst>
          </p:cNvPr>
          <p:cNvSpPr>
            <a:spLocks noGrp="1"/>
          </p:cNvSpPr>
          <p:nvPr>
            <p:ph type="body" sz="quarter" idx="21" hasCustomPrompt="1"/>
          </p:nvPr>
        </p:nvSpPr>
        <p:spPr>
          <a:xfrm>
            <a:off x="5197475" y="1497082"/>
            <a:ext cx="4518438" cy="3840564"/>
          </a:xfrm>
          <a:prstGeom prst="rect">
            <a:avLst/>
          </a:prstGeom>
        </p:spPr>
        <p:txBody>
          <a:bodyPr>
            <a:normAutofit/>
          </a:bodyPr>
          <a:lstStyle>
            <a:lvl1pPr>
              <a:defRPr sz="1400"/>
            </a:lvl1pPr>
            <a:lvl2pPr>
              <a:defRPr sz="1400"/>
            </a:lvl2pPr>
            <a:lvl3pPr>
              <a:defRPr sz="1100"/>
            </a:lvl3pPr>
            <a:lvl4pPr>
              <a:defRPr sz="1000"/>
            </a:lvl4pPr>
            <a:lvl5pPr>
              <a:defRPr sz="900"/>
            </a:lvl5pPr>
            <a:lvl6pPr>
              <a:defRPr sz="800"/>
            </a:lvl6pPr>
            <a:lvl7pPr>
              <a:defRPr sz="800"/>
            </a:lvl7pPr>
            <a:lvl8pPr>
              <a:defRPr sz="800"/>
            </a:lvl8pPr>
            <a:lvl9pPr>
              <a:defRPr sz="800"/>
            </a:lvl9pPr>
          </a:lstStyle>
          <a:p>
            <a:pPr lvl="0"/>
            <a:r>
              <a:rPr lang="en-GB" noProof="0" dirty="0"/>
              <a:t>Click to add text</a:t>
            </a:r>
          </a:p>
          <a:p>
            <a:pPr lvl="1"/>
            <a:r>
              <a:rPr lang="en-GB" noProof="0" dirty="0"/>
              <a:t>First bullets</a:t>
            </a:r>
          </a:p>
          <a:p>
            <a:pPr lvl="2"/>
            <a:r>
              <a:rPr lang="en-GB" noProof="0" dirty="0"/>
              <a:t>Second bullets</a:t>
            </a:r>
          </a:p>
          <a:p>
            <a:pPr lvl="3"/>
            <a:r>
              <a:rPr lang="en-GB" noProof="0" dirty="0"/>
              <a:t>Third bullets</a:t>
            </a:r>
          </a:p>
          <a:p>
            <a:pPr lvl="4"/>
            <a:r>
              <a:rPr lang="en-GB" noProof="0" dirty="0"/>
              <a:t>Fourth bullets</a:t>
            </a:r>
          </a:p>
          <a:p>
            <a:pPr lvl="5"/>
            <a:r>
              <a:rPr lang="en-GB" noProof="0" dirty="0"/>
              <a:t>Fifth bullets</a:t>
            </a:r>
          </a:p>
        </p:txBody>
      </p:sp>
      <p:sp>
        <p:nvSpPr>
          <p:cNvPr id="14" name="Text Placeholder 2">
            <a:extLst>
              <a:ext uri="{FF2B5EF4-FFF2-40B4-BE49-F238E27FC236}">
                <a16:creationId xmlns:a16="http://schemas.microsoft.com/office/drawing/2014/main" id="{5D3BB452-4DC2-44D8-BF2B-3CF7F2635EC0}"/>
              </a:ext>
            </a:extLst>
          </p:cNvPr>
          <p:cNvSpPr>
            <a:spLocks noGrp="1"/>
          </p:cNvSpPr>
          <p:nvPr>
            <p:ph type="body" sz="quarter" idx="16" hasCustomPrompt="1"/>
          </p:nvPr>
        </p:nvSpPr>
        <p:spPr>
          <a:xfrm>
            <a:off x="400264" y="517240"/>
            <a:ext cx="9318918" cy="194011"/>
          </a:xfrm>
          <a:prstGeom prst="rect">
            <a:avLst/>
          </a:prstGeom>
        </p:spPr>
        <p:txBody>
          <a:bodyPr>
            <a:noAutofit/>
          </a:bodyPr>
          <a:lstStyle>
            <a:lvl1pPr algn="ctr">
              <a:defRPr sz="1100" b="0" i="1">
                <a:solidFill>
                  <a:schemeClr val="tx1">
                    <a:lumMod val="50000"/>
                    <a:lumOff val="50000"/>
                  </a:schemeClr>
                </a:solidFill>
                <a:latin typeface="Volvo Novum Light" panose="020B0303040502060204" pitchFamily="34" charset="77"/>
              </a:defRPr>
            </a:lvl1pPr>
            <a:lvl2pPr algn="ctr">
              <a:defRPr sz="1111" b="0" i="1">
                <a:solidFill>
                  <a:schemeClr val="bg2"/>
                </a:solidFill>
                <a:latin typeface="Volvo Novum Light" panose="020B0303040502060204" pitchFamily="34" charset="77"/>
              </a:defRPr>
            </a:lvl2pPr>
            <a:lvl3pPr algn="ctr">
              <a:defRPr sz="1111" b="0" i="1">
                <a:solidFill>
                  <a:schemeClr val="bg2"/>
                </a:solidFill>
                <a:latin typeface="Volvo Novum Light" panose="020B0303040502060204" pitchFamily="34" charset="77"/>
              </a:defRPr>
            </a:lvl3pPr>
            <a:lvl4pPr algn="ctr">
              <a:defRPr sz="1111" b="0" i="1">
                <a:solidFill>
                  <a:schemeClr val="bg2"/>
                </a:solidFill>
                <a:latin typeface="Volvo Novum Light" panose="020B0303040502060204" pitchFamily="34" charset="77"/>
              </a:defRPr>
            </a:lvl4pPr>
            <a:lvl5pPr algn="ctr">
              <a:defRPr sz="1111" b="0" i="1">
                <a:solidFill>
                  <a:schemeClr val="bg2"/>
                </a:solidFill>
                <a:latin typeface="Volvo Novum Light" panose="020B0303040502060204" pitchFamily="34" charset="77"/>
              </a:defRPr>
            </a:lvl5pPr>
          </a:lstStyle>
          <a:p>
            <a:r>
              <a:rPr lang="en-GB" dirty="0"/>
              <a:t>Please note: Dark theme is restricted for large audiences and environments </a:t>
            </a:r>
          </a:p>
        </p:txBody>
      </p:sp>
    </p:spTree>
    <p:extLst>
      <p:ext uri="{BB962C8B-B14F-4D97-AF65-F5344CB8AC3E}">
        <p14:creationId xmlns:p14="http://schemas.microsoft.com/office/powerpoint/2010/main" val="41624519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dia + tex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1885DC9-6B32-4D57-A7C4-86285ACDBB1C}"/>
              </a:ext>
            </a:extLst>
          </p:cNvPr>
          <p:cNvSpPr>
            <a:spLocks noGrp="1"/>
          </p:cNvSpPr>
          <p:nvPr>
            <p:ph sz="quarter" idx="35" hasCustomPrompt="1"/>
          </p:nvPr>
        </p:nvSpPr>
        <p:spPr>
          <a:xfrm>
            <a:off x="400266" y="1497083"/>
            <a:ext cx="6118570" cy="3840564"/>
          </a:xfrm>
          <a:solidFill>
            <a:schemeClr val="bg1">
              <a:lumMod val="85000"/>
            </a:schemeClr>
          </a:solidFill>
        </p:spPr>
        <p:txBody>
          <a:bodyPr tIns="1044000" anchor="ctr" anchorCtr="1">
            <a:normAutofit/>
          </a:bodyPr>
          <a:lstStyle>
            <a:lvl1pPr>
              <a:defRPr sz="1000" i="1">
                <a:solidFill>
                  <a:schemeClr val="tx1"/>
                </a:solidFill>
              </a:defRPr>
            </a:lvl1pPr>
          </a:lstStyle>
          <a:p>
            <a:pPr lvl="0"/>
            <a:r>
              <a:rPr lang="en-GB" noProof="0" dirty="0"/>
              <a:t>Click to add image, graph or other media</a:t>
            </a:r>
          </a:p>
        </p:txBody>
      </p:sp>
      <p:sp>
        <p:nvSpPr>
          <p:cNvPr id="16" name="Text Placeholder 3">
            <a:extLst>
              <a:ext uri="{FF2B5EF4-FFF2-40B4-BE49-F238E27FC236}">
                <a16:creationId xmlns:a16="http://schemas.microsoft.com/office/drawing/2014/main" id="{50FB03BE-D89D-A34A-8104-C71D37709542}"/>
              </a:ext>
            </a:extLst>
          </p:cNvPr>
          <p:cNvSpPr>
            <a:spLocks noGrp="1"/>
          </p:cNvSpPr>
          <p:nvPr>
            <p:ph type="body" sz="quarter" idx="22" hasCustomPrompt="1"/>
          </p:nvPr>
        </p:nvSpPr>
        <p:spPr>
          <a:xfrm>
            <a:off x="6799197" y="1497083"/>
            <a:ext cx="2919986" cy="3840564"/>
          </a:xfrm>
          <a:prstGeom prst="rect">
            <a:avLst/>
          </a:prstGeom>
        </p:spPr>
        <p:txBody>
          <a:bodyPr>
            <a:noAutofit/>
          </a:bodyPr>
          <a:lstStyle>
            <a:lvl1pPr>
              <a:defRPr sz="1400"/>
            </a:lvl1pPr>
            <a:lvl2pPr>
              <a:defRPr sz="1400"/>
            </a:lvl2pPr>
            <a:lvl3pPr>
              <a:defRPr sz="1100"/>
            </a:lvl3pPr>
            <a:lvl4pPr>
              <a:defRPr sz="1000"/>
            </a:lvl4pPr>
            <a:lvl5pPr>
              <a:defRPr sz="900"/>
            </a:lvl5pPr>
            <a:lvl6pPr>
              <a:defRPr sz="800"/>
            </a:lvl6pPr>
            <a:lvl7pPr>
              <a:defRPr sz="900"/>
            </a:lvl7pPr>
            <a:lvl8pPr>
              <a:defRPr sz="900"/>
            </a:lvl8pPr>
            <a:lvl9pPr>
              <a:defRPr sz="900"/>
            </a:lvl9pPr>
          </a:lstStyle>
          <a:p>
            <a:pPr lvl="0"/>
            <a:r>
              <a:rPr lang="en-GB" noProof="0" dirty="0"/>
              <a:t>Click to add text</a:t>
            </a:r>
          </a:p>
          <a:p>
            <a:pPr lvl="1"/>
            <a:r>
              <a:rPr lang="en-GB" noProof="0" dirty="0"/>
              <a:t>First bullets</a:t>
            </a:r>
          </a:p>
          <a:p>
            <a:pPr lvl="2"/>
            <a:r>
              <a:rPr lang="en-GB" noProof="0" dirty="0"/>
              <a:t>Second bullets</a:t>
            </a:r>
          </a:p>
          <a:p>
            <a:pPr lvl="3"/>
            <a:r>
              <a:rPr lang="en-GB" noProof="0" dirty="0"/>
              <a:t>Third bullets</a:t>
            </a:r>
          </a:p>
          <a:p>
            <a:pPr lvl="4"/>
            <a:r>
              <a:rPr lang="en-GB" noProof="0" dirty="0"/>
              <a:t>Fourth bullets</a:t>
            </a:r>
          </a:p>
          <a:p>
            <a:pPr lvl="5"/>
            <a:r>
              <a:rPr lang="en-GB" noProof="0" dirty="0"/>
              <a:t>Fifth bullets</a:t>
            </a:r>
          </a:p>
        </p:txBody>
      </p:sp>
      <p:sp>
        <p:nvSpPr>
          <p:cNvPr id="12" name="Title Placeholder 10">
            <a:extLst>
              <a:ext uri="{FF2B5EF4-FFF2-40B4-BE49-F238E27FC236}">
                <a16:creationId xmlns:a16="http://schemas.microsoft.com/office/drawing/2014/main" id="{78C2355D-A248-4789-AF51-E9064DBB7582}"/>
              </a:ext>
            </a:extLst>
          </p:cNvPr>
          <p:cNvSpPr>
            <a:spLocks noGrp="1"/>
          </p:cNvSpPr>
          <p:nvPr>
            <p:ph type="title"/>
          </p:nvPr>
        </p:nvSpPr>
        <p:spPr>
          <a:xfrm>
            <a:off x="400266" y="897887"/>
            <a:ext cx="9319132" cy="359378"/>
          </a:xfrm>
          <a:prstGeom prst="rect">
            <a:avLst/>
          </a:prstGeom>
        </p:spPr>
        <p:txBody>
          <a:bodyPr vert="horz" lIns="0" tIns="0" rIns="0" bIns="0" rtlCol="0" anchor="b" anchorCtr="0">
            <a:noAutofit/>
          </a:bodyPr>
          <a:lstStyle/>
          <a:p>
            <a:pPr algn="l"/>
            <a:r>
              <a:rPr lang="en-GB" noProof="0" dirty="0"/>
              <a:t>Click to add heading</a:t>
            </a:r>
          </a:p>
        </p:txBody>
      </p:sp>
      <p:sp>
        <p:nvSpPr>
          <p:cNvPr id="17" name="Date Placeholder 2">
            <a:extLst>
              <a:ext uri="{FF2B5EF4-FFF2-40B4-BE49-F238E27FC236}">
                <a16:creationId xmlns:a16="http://schemas.microsoft.com/office/drawing/2014/main" id="{EBCC21B6-BCFA-477F-BE3C-354DAEB6DC72}"/>
              </a:ext>
            </a:extLst>
          </p:cNvPr>
          <p:cNvSpPr>
            <a:spLocks noGrp="1"/>
          </p:cNvSpPr>
          <p:nvPr>
            <p:ph type="dt" sz="half" idx="2"/>
          </p:nvPr>
        </p:nvSpPr>
        <p:spPr>
          <a:xfrm>
            <a:off x="400266" y="5463945"/>
            <a:ext cx="520165" cy="113514"/>
          </a:xfrm>
          <a:prstGeom prst="rect">
            <a:avLst/>
          </a:prstGeom>
        </p:spPr>
        <p:txBody>
          <a:bodyPr lIns="0" tIns="0" rIns="0" bIns="0" anchor="ctr" anchorCtr="0"/>
          <a:lstStyle>
            <a:lvl1pPr marL="8817" indent="0" algn="l">
              <a:tabLst/>
              <a:defRPr sz="600" b="0" i="0">
                <a:solidFill>
                  <a:schemeClr val="bg1"/>
                </a:solidFill>
                <a:latin typeface="Volvo Novum Light" panose="020B0303040502060204" pitchFamily="34" charset="77"/>
              </a:defRPr>
            </a:lvl1pPr>
          </a:lstStyle>
          <a:p>
            <a:r>
              <a:rPr lang="sv-SE"/>
              <a:t>2021.06.19</a:t>
            </a:r>
            <a:endParaRPr lang="en-GB" dirty="0"/>
          </a:p>
        </p:txBody>
      </p:sp>
      <p:sp>
        <p:nvSpPr>
          <p:cNvPr id="18" name="Footer Placeholder 8">
            <a:extLst>
              <a:ext uri="{FF2B5EF4-FFF2-40B4-BE49-F238E27FC236}">
                <a16:creationId xmlns:a16="http://schemas.microsoft.com/office/drawing/2014/main" id="{34C5C430-CD0E-4A41-9601-B8CB63E4004C}"/>
              </a:ext>
            </a:extLst>
          </p:cNvPr>
          <p:cNvSpPr>
            <a:spLocks noGrp="1"/>
          </p:cNvSpPr>
          <p:nvPr>
            <p:ph type="ftr" sz="quarter" idx="3"/>
          </p:nvPr>
        </p:nvSpPr>
        <p:spPr>
          <a:xfrm>
            <a:off x="1200916" y="5462010"/>
            <a:ext cx="3718627" cy="115449"/>
          </a:xfrm>
          <a:prstGeom prst="rect">
            <a:avLst/>
          </a:prstGeom>
        </p:spPr>
        <p:txBody>
          <a:bodyPr lIns="0" tIns="0" rIns="0" bIns="0" anchor="ctr" anchorCtr="0"/>
          <a:lstStyle>
            <a:lvl1pPr algn="l">
              <a:defRPr sz="600" b="0" i="0">
                <a:solidFill>
                  <a:schemeClr val="bg1"/>
                </a:solidFill>
                <a:latin typeface="Volvo Novum Light" panose="020B0303040502060204" pitchFamily="34" charset="77"/>
              </a:defRPr>
            </a:lvl1pPr>
          </a:lstStyle>
          <a:p>
            <a:r>
              <a:rPr lang="en-US"/>
              <a:t>BRF Bokenäs</a:t>
            </a:r>
            <a:endParaRPr lang="en-GB" dirty="0"/>
          </a:p>
        </p:txBody>
      </p:sp>
      <p:sp>
        <p:nvSpPr>
          <p:cNvPr id="19" name="Slide Number Placeholder 9">
            <a:extLst>
              <a:ext uri="{FF2B5EF4-FFF2-40B4-BE49-F238E27FC236}">
                <a16:creationId xmlns:a16="http://schemas.microsoft.com/office/drawing/2014/main" id="{A6FF38EF-AFEB-4459-8B10-B7A41ACE0BC5}"/>
              </a:ext>
            </a:extLst>
          </p:cNvPr>
          <p:cNvSpPr>
            <a:spLocks noGrp="1"/>
          </p:cNvSpPr>
          <p:nvPr>
            <p:ph type="sldNum" sz="quarter" idx="4"/>
          </p:nvPr>
        </p:nvSpPr>
        <p:spPr>
          <a:xfrm>
            <a:off x="9318391" y="5463945"/>
            <a:ext cx="401006" cy="113514"/>
          </a:xfrm>
          <a:prstGeom prst="rect">
            <a:avLst/>
          </a:prstGeom>
        </p:spPr>
        <p:txBody>
          <a:bodyPr lIns="0" tIns="0" rIns="0" bIns="0" anchor="ctr" anchorCtr="0"/>
          <a:lstStyle>
            <a:lvl1pPr algn="r">
              <a:defRPr sz="600" b="0" i="0">
                <a:solidFill>
                  <a:schemeClr val="bg1"/>
                </a:solidFill>
                <a:latin typeface="Volvo Novum Light" panose="020B0303040502060204" pitchFamily="34" charset="77"/>
              </a:defRPr>
            </a:lvl1pPr>
          </a:lstStyle>
          <a:p>
            <a:fld id="{EECA8F73-ACC7-A64F-8F77-C8CBCE9A3AB4}" type="slidenum">
              <a:rPr lang="en-GB" smtClean="0"/>
              <a:pPr/>
              <a:t>‹#›</a:t>
            </a:fld>
            <a:endParaRPr lang="en-GB" dirty="0"/>
          </a:p>
        </p:txBody>
      </p:sp>
      <p:pic>
        <p:nvPicPr>
          <p:cNvPr id="11" name="Bildobjekt 2">
            <a:extLst>
              <a:ext uri="{FF2B5EF4-FFF2-40B4-BE49-F238E27FC236}">
                <a16:creationId xmlns:a16="http://schemas.microsoft.com/office/drawing/2014/main" id="{B4D87471-9D15-4C1D-B01D-3907F2CF64B9}"/>
              </a:ext>
            </a:extLst>
          </p:cNvPr>
          <p:cNvPicPr>
            <a:picLocks noChangeAspect="1"/>
          </p:cNvPicPr>
          <p:nvPr userDrawn="1"/>
        </p:nvPicPr>
        <p:blipFill>
          <a:blip r:embed="rId2"/>
          <a:stretch>
            <a:fillRect/>
          </a:stretch>
        </p:blipFill>
        <p:spPr>
          <a:xfrm>
            <a:off x="4578175" y="239926"/>
            <a:ext cx="1003652" cy="93975"/>
          </a:xfrm>
          <a:prstGeom prst="rect">
            <a:avLst/>
          </a:prstGeom>
          <a:noFill/>
        </p:spPr>
      </p:pic>
      <p:sp>
        <p:nvSpPr>
          <p:cNvPr id="10" name="Text Placeholder 2">
            <a:extLst>
              <a:ext uri="{FF2B5EF4-FFF2-40B4-BE49-F238E27FC236}">
                <a16:creationId xmlns:a16="http://schemas.microsoft.com/office/drawing/2014/main" id="{57030971-9AAB-480D-8B74-261340EA1448}"/>
              </a:ext>
            </a:extLst>
          </p:cNvPr>
          <p:cNvSpPr>
            <a:spLocks noGrp="1"/>
          </p:cNvSpPr>
          <p:nvPr>
            <p:ph type="body" sz="quarter" idx="16" hasCustomPrompt="1"/>
          </p:nvPr>
        </p:nvSpPr>
        <p:spPr>
          <a:xfrm>
            <a:off x="400264" y="517240"/>
            <a:ext cx="9318918" cy="194011"/>
          </a:xfrm>
          <a:prstGeom prst="rect">
            <a:avLst/>
          </a:prstGeom>
        </p:spPr>
        <p:txBody>
          <a:bodyPr>
            <a:noAutofit/>
          </a:bodyPr>
          <a:lstStyle>
            <a:lvl1pPr algn="ctr">
              <a:defRPr sz="1100" b="0" i="1">
                <a:solidFill>
                  <a:schemeClr val="tx1">
                    <a:lumMod val="50000"/>
                    <a:lumOff val="50000"/>
                  </a:schemeClr>
                </a:solidFill>
                <a:latin typeface="Volvo Novum Light" panose="020B0303040502060204" pitchFamily="34" charset="77"/>
              </a:defRPr>
            </a:lvl1pPr>
            <a:lvl2pPr algn="ctr">
              <a:defRPr sz="1111" b="0" i="1">
                <a:solidFill>
                  <a:schemeClr val="bg2"/>
                </a:solidFill>
                <a:latin typeface="Volvo Novum Light" panose="020B0303040502060204" pitchFamily="34" charset="77"/>
              </a:defRPr>
            </a:lvl2pPr>
            <a:lvl3pPr algn="ctr">
              <a:defRPr sz="1111" b="0" i="1">
                <a:solidFill>
                  <a:schemeClr val="bg2"/>
                </a:solidFill>
                <a:latin typeface="Volvo Novum Light" panose="020B0303040502060204" pitchFamily="34" charset="77"/>
              </a:defRPr>
            </a:lvl3pPr>
            <a:lvl4pPr algn="ctr">
              <a:defRPr sz="1111" b="0" i="1">
                <a:solidFill>
                  <a:schemeClr val="bg2"/>
                </a:solidFill>
                <a:latin typeface="Volvo Novum Light" panose="020B0303040502060204" pitchFamily="34" charset="77"/>
              </a:defRPr>
            </a:lvl4pPr>
            <a:lvl5pPr algn="ctr">
              <a:defRPr sz="1111" b="0" i="1">
                <a:solidFill>
                  <a:schemeClr val="bg2"/>
                </a:solidFill>
                <a:latin typeface="Volvo Novum Light" panose="020B0303040502060204" pitchFamily="34" charset="77"/>
              </a:defRPr>
            </a:lvl5pPr>
          </a:lstStyle>
          <a:p>
            <a:r>
              <a:rPr lang="en-GB" dirty="0"/>
              <a:t>Please note: Dark theme is restricted for large audiences and environments </a:t>
            </a:r>
          </a:p>
        </p:txBody>
      </p:sp>
    </p:spTree>
    <p:extLst>
      <p:ext uri="{BB962C8B-B14F-4D97-AF65-F5344CB8AC3E}">
        <p14:creationId xmlns:p14="http://schemas.microsoft.com/office/powerpoint/2010/main" val="757713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CBED64D-4C42-4F41-81BC-567A17A45D88}"/>
              </a:ext>
            </a:extLst>
          </p:cNvPr>
          <p:cNvSpPr>
            <a:spLocks noGrp="1"/>
          </p:cNvSpPr>
          <p:nvPr>
            <p:ph sz="quarter" idx="35" hasCustomPrompt="1"/>
          </p:nvPr>
        </p:nvSpPr>
        <p:spPr>
          <a:xfrm>
            <a:off x="401106" y="1497083"/>
            <a:ext cx="9318075" cy="3840564"/>
          </a:xfrm>
          <a:solidFill>
            <a:schemeClr val="bg1">
              <a:lumMod val="85000"/>
            </a:schemeClr>
          </a:solidFill>
        </p:spPr>
        <p:txBody>
          <a:bodyPr tIns="1044000" anchor="ctr" anchorCtr="1">
            <a:normAutofit/>
          </a:bodyPr>
          <a:lstStyle>
            <a:lvl1pPr>
              <a:defRPr sz="1000" i="1">
                <a:solidFill>
                  <a:schemeClr val="tx1"/>
                </a:solidFill>
              </a:defRPr>
            </a:lvl1pPr>
          </a:lstStyle>
          <a:p>
            <a:pPr lvl="0"/>
            <a:r>
              <a:rPr lang="en-GB" noProof="0" dirty="0"/>
              <a:t>Click to add image, graph or other media</a:t>
            </a:r>
          </a:p>
        </p:txBody>
      </p:sp>
      <p:sp>
        <p:nvSpPr>
          <p:cNvPr id="8" name="Title Placeholder 10">
            <a:extLst>
              <a:ext uri="{FF2B5EF4-FFF2-40B4-BE49-F238E27FC236}">
                <a16:creationId xmlns:a16="http://schemas.microsoft.com/office/drawing/2014/main" id="{17A4644E-DF8A-4B31-986A-447E95D7C2F7}"/>
              </a:ext>
            </a:extLst>
          </p:cNvPr>
          <p:cNvSpPr>
            <a:spLocks noGrp="1"/>
          </p:cNvSpPr>
          <p:nvPr>
            <p:ph type="title"/>
          </p:nvPr>
        </p:nvSpPr>
        <p:spPr>
          <a:xfrm>
            <a:off x="400266" y="897887"/>
            <a:ext cx="9319132" cy="359378"/>
          </a:xfrm>
          <a:prstGeom prst="rect">
            <a:avLst/>
          </a:prstGeom>
        </p:spPr>
        <p:txBody>
          <a:bodyPr vert="horz" lIns="0" tIns="0" rIns="0" bIns="0" rtlCol="0" anchor="b" anchorCtr="0">
            <a:noAutofit/>
          </a:bodyPr>
          <a:lstStyle>
            <a:lvl1pPr>
              <a:defRPr>
                <a:solidFill>
                  <a:schemeClr val="bg1"/>
                </a:solidFill>
              </a:defRPr>
            </a:lvl1pPr>
          </a:lstStyle>
          <a:p>
            <a:pPr algn="l"/>
            <a:r>
              <a:rPr lang="en-GB" noProof="0" dirty="0"/>
              <a:t>Click to add heading</a:t>
            </a:r>
          </a:p>
        </p:txBody>
      </p:sp>
      <p:sp>
        <p:nvSpPr>
          <p:cNvPr id="12" name="Date Placeholder 2">
            <a:extLst>
              <a:ext uri="{FF2B5EF4-FFF2-40B4-BE49-F238E27FC236}">
                <a16:creationId xmlns:a16="http://schemas.microsoft.com/office/drawing/2014/main" id="{033FDB32-D803-458A-BE25-097CD235A16A}"/>
              </a:ext>
            </a:extLst>
          </p:cNvPr>
          <p:cNvSpPr>
            <a:spLocks noGrp="1"/>
          </p:cNvSpPr>
          <p:nvPr>
            <p:ph type="dt" sz="half" idx="2"/>
          </p:nvPr>
        </p:nvSpPr>
        <p:spPr>
          <a:xfrm>
            <a:off x="400266" y="5463945"/>
            <a:ext cx="520165" cy="113514"/>
          </a:xfrm>
          <a:prstGeom prst="rect">
            <a:avLst/>
          </a:prstGeom>
        </p:spPr>
        <p:txBody>
          <a:bodyPr lIns="0" tIns="0" rIns="0" bIns="0" anchor="ctr" anchorCtr="0"/>
          <a:lstStyle>
            <a:lvl1pPr marL="8817" indent="0" algn="l">
              <a:tabLst/>
              <a:defRPr sz="600" b="0" i="0">
                <a:solidFill>
                  <a:schemeClr val="bg1"/>
                </a:solidFill>
                <a:latin typeface="Volvo Novum Light" panose="020B0303040502060204" pitchFamily="34" charset="77"/>
              </a:defRPr>
            </a:lvl1pPr>
          </a:lstStyle>
          <a:p>
            <a:r>
              <a:rPr lang="sv-SE"/>
              <a:t>2021.06.19</a:t>
            </a:r>
            <a:endParaRPr lang="en-GB" dirty="0"/>
          </a:p>
        </p:txBody>
      </p:sp>
      <p:sp>
        <p:nvSpPr>
          <p:cNvPr id="13" name="Footer Placeholder 8">
            <a:extLst>
              <a:ext uri="{FF2B5EF4-FFF2-40B4-BE49-F238E27FC236}">
                <a16:creationId xmlns:a16="http://schemas.microsoft.com/office/drawing/2014/main" id="{800B1141-6DF8-42DD-8814-EFA95990B729}"/>
              </a:ext>
            </a:extLst>
          </p:cNvPr>
          <p:cNvSpPr>
            <a:spLocks noGrp="1"/>
          </p:cNvSpPr>
          <p:nvPr>
            <p:ph type="ftr" sz="quarter" idx="3"/>
          </p:nvPr>
        </p:nvSpPr>
        <p:spPr>
          <a:xfrm>
            <a:off x="1200916" y="5462010"/>
            <a:ext cx="3718627" cy="115449"/>
          </a:xfrm>
          <a:prstGeom prst="rect">
            <a:avLst/>
          </a:prstGeom>
        </p:spPr>
        <p:txBody>
          <a:bodyPr lIns="0" tIns="0" rIns="0" bIns="0" anchor="ctr" anchorCtr="0"/>
          <a:lstStyle>
            <a:lvl1pPr algn="l">
              <a:defRPr sz="600" b="0" i="0">
                <a:solidFill>
                  <a:schemeClr val="bg1"/>
                </a:solidFill>
                <a:latin typeface="Volvo Novum Light" panose="020B0303040502060204" pitchFamily="34" charset="77"/>
              </a:defRPr>
            </a:lvl1pPr>
          </a:lstStyle>
          <a:p>
            <a:r>
              <a:rPr lang="en-US"/>
              <a:t>BRF Bokenäs</a:t>
            </a:r>
            <a:endParaRPr lang="en-GB" dirty="0"/>
          </a:p>
        </p:txBody>
      </p:sp>
      <p:sp>
        <p:nvSpPr>
          <p:cNvPr id="14" name="Slide Number Placeholder 9">
            <a:extLst>
              <a:ext uri="{FF2B5EF4-FFF2-40B4-BE49-F238E27FC236}">
                <a16:creationId xmlns:a16="http://schemas.microsoft.com/office/drawing/2014/main" id="{1645B6AB-C1E0-47AC-89E2-681C39DA8D93}"/>
              </a:ext>
            </a:extLst>
          </p:cNvPr>
          <p:cNvSpPr>
            <a:spLocks noGrp="1"/>
          </p:cNvSpPr>
          <p:nvPr>
            <p:ph type="sldNum" sz="quarter" idx="4"/>
          </p:nvPr>
        </p:nvSpPr>
        <p:spPr>
          <a:xfrm>
            <a:off x="9318391" y="5463945"/>
            <a:ext cx="401006" cy="113514"/>
          </a:xfrm>
          <a:prstGeom prst="rect">
            <a:avLst/>
          </a:prstGeom>
        </p:spPr>
        <p:txBody>
          <a:bodyPr lIns="0" tIns="0" rIns="0" bIns="0" anchor="ctr" anchorCtr="0"/>
          <a:lstStyle>
            <a:lvl1pPr algn="r">
              <a:defRPr sz="600" b="0" i="0">
                <a:solidFill>
                  <a:schemeClr val="bg1"/>
                </a:solidFill>
                <a:latin typeface="Volvo Novum Light" panose="020B0303040502060204" pitchFamily="34" charset="77"/>
              </a:defRPr>
            </a:lvl1pPr>
          </a:lstStyle>
          <a:p>
            <a:fld id="{EECA8F73-ACC7-A64F-8F77-C8CBCE9A3AB4}" type="slidenum">
              <a:rPr lang="en-GB" smtClean="0"/>
              <a:pPr/>
              <a:t>‹#›</a:t>
            </a:fld>
            <a:endParaRPr lang="en-GB" dirty="0"/>
          </a:p>
        </p:txBody>
      </p:sp>
      <p:pic>
        <p:nvPicPr>
          <p:cNvPr id="10" name="Bildobjekt 2">
            <a:extLst>
              <a:ext uri="{FF2B5EF4-FFF2-40B4-BE49-F238E27FC236}">
                <a16:creationId xmlns:a16="http://schemas.microsoft.com/office/drawing/2014/main" id="{2E8AC40D-9089-4B48-9832-B7CA546E01A1}"/>
              </a:ext>
            </a:extLst>
          </p:cNvPr>
          <p:cNvPicPr>
            <a:picLocks noChangeAspect="1"/>
          </p:cNvPicPr>
          <p:nvPr userDrawn="1"/>
        </p:nvPicPr>
        <p:blipFill>
          <a:blip r:embed="rId2"/>
          <a:stretch>
            <a:fillRect/>
          </a:stretch>
        </p:blipFill>
        <p:spPr>
          <a:xfrm>
            <a:off x="4578175" y="239926"/>
            <a:ext cx="1003652" cy="93975"/>
          </a:xfrm>
          <a:prstGeom prst="rect">
            <a:avLst/>
          </a:prstGeom>
          <a:noFill/>
        </p:spPr>
      </p:pic>
      <p:sp>
        <p:nvSpPr>
          <p:cNvPr id="9" name="Text Placeholder 2">
            <a:extLst>
              <a:ext uri="{FF2B5EF4-FFF2-40B4-BE49-F238E27FC236}">
                <a16:creationId xmlns:a16="http://schemas.microsoft.com/office/drawing/2014/main" id="{E0B51A7D-3C23-4293-AFB5-B16D5130BE14}"/>
              </a:ext>
            </a:extLst>
          </p:cNvPr>
          <p:cNvSpPr>
            <a:spLocks noGrp="1"/>
          </p:cNvSpPr>
          <p:nvPr>
            <p:ph type="body" sz="quarter" idx="16" hasCustomPrompt="1"/>
          </p:nvPr>
        </p:nvSpPr>
        <p:spPr>
          <a:xfrm>
            <a:off x="400264" y="517240"/>
            <a:ext cx="9318918" cy="194011"/>
          </a:xfrm>
          <a:prstGeom prst="rect">
            <a:avLst/>
          </a:prstGeom>
        </p:spPr>
        <p:txBody>
          <a:bodyPr>
            <a:noAutofit/>
          </a:bodyPr>
          <a:lstStyle>
            <a:lvl1pPr algn="ctr">
              <a:defRPr sz="1100" b="0" i="1">
                <a:solidFill>
                  <a:schemeClr val="tx1">
                    <a:lumMod val="50000"/>
                    <a:lumOff val="50000"/>
                  </a:schemeClr>
                </a:solidFill>
                <a:latin typeface="Volvo Novum Light" panose="020B0303040502060204" pitchFamily="34" charset="77"/>
              </a:defRPr>
            </a:lvl1pPr>
            <a:lvl2pPr algn="ctr">
              <a:defRPr sz="1111" b="0" i="1">
                <a:solidFill>
                  <a:schemeClr val="bg2"/>
                </a:solidFill>
                <a:latin typeface="Volvo Novum Light" panose="020B0303040502060204" pitchFamily="34" charset="77"/>
              </a:defRPr>
            </a:lvl2pPr>
            <a:lvl3pPr algn="ctr">
              <a:defRPr sz="1111" b="0" i="1">
                <a:solidFill>
                  <a:schemeClr val="bg2"/>
                </a:solidFill>
                <a:latin typeface="Volvo Novum Light" panose="020B0303040502060204" pitchFamily="34" charset="77"/>
              </a:defRPr>
            </a:lvl3pPr>
            <a:lvl4pPr algn="ctr">
              <a:defRPr sz="1111" b="0" i="1">
                <a:solidFill>
                  <a:schemeClr val="bg2"/>
                </a:solidFill>
                <a:latin typeface="Volvo Novum Light" panose="020B0303040502060204" pitchFamily="34" charset="77"/>
              </a:defRPr>
            </a:lvl4pPr>
            <a:lvl5pPr algn="ctr">
              <a:defRPr sz="1111" b="0" i="1">
                <a:solidFill>
                  <a:schemeClr val="bg2"/>
                </a:solidFill>
                <a:latin typeface="Volvo Novum Light" panose="020B0303040502060204" pitchFamily="34" charset="77"/>
              </a:defRPr>
            </a:lvl5pPr>
          </a:lstStyle>
          <a:p>
            <a:r>
              <a:rPr lang="en-GB" dirty="0"/>
              <a:t>Please note: Dark theme is restricted for large audiences and environments </a:t>
            </a:r>
          </a:p>
        </p:txBody>
      </p:sp>
    </p:spTree>
    <p:extLst>
      <p:ext uri="{BB962C8B-B14F-4D97-AF65-F5344CB8AC3E}">
        <p14:creationId xmlns:p14="http://schemas.microsoft.com/office/powerpoint/2010/main" val="8887031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12" name="Date Placeholder 2">
            <a:extLst>
              <a:ext uri="{FF2B5EF4-FFF2-40B4-BE49-F238E27FC236}">
                <a16:creationId xmlns:a16="http://schemas.microsoft.com/office/drawing/2014/main" id="{033FDB32-D803-458A-BE25-097CD235A16A}"/>
              </a:ext>
            </a:extLst>
          </p:cNvPr>
          <p:cNvSpPr>
            <a:spLocks noGrp="1"/>
          </p:cNvSpPr>
          <p:nvPr>
            <p:ph type="dt" sz="half" idx="2"/>
          </p:nvPr>
        </p:nvSpPr>
        <p:spPr>
          <a:xfrm>
            <a:off x="400266" y="5463945"/>
            <a:ext cx="520165" cy="113514"/>
          </a:xfrm>
          <a:prstGeom prst="rect">
            <a:avLst/>
          </a:prstGeom>
        </p:spPr>
        <p:txBody>
          <a:bodyPr lIns="0" tIns="0" rIns="0" bIns="0" anchor="ctr" anchorCtr="0"/>
          <a:lstStyle>
            <a:lvl1pPr marL="8817" indent="0" algn="l">
              <a:tabLst/>
              <a:defRPr sz="600" b="0" i="0">
                <a:solidFill>
                  <a:schemeClr val="bg1"/>
                </a:solidFill>
                <a:latin typeface="Volvo Novum Light" panose="020B0303040502060204" pitchFamily="34" charset="77"/>
              </a:defRPr>
            </a:lvl1pPr>
          </a:lstStyle>
          <a:p>
            <a:r>
              <a:rPr lang="sv-SE"/>
              <a:t>2021.06.19</a:t>
            </a:r>
            <a:endParaRPr lang="en-GB" dirty="0"/>
          </a:p>
        </p:txBody>
      </p:sp>
      <p:sp>
        <p:nvSpPr>
          <p:cNvPr id="13" name="Footer Placeholder 8">
            <a:extLst>
              <a:ext uri="{FF2B5EF4-FFF2-40B4-BE49-F238E27FC236}">
                <a16:creationId xmlns:a16="http://schemas.microsoft.com/office/drawing/2014/main" id="{800B1141-6DF8-42DD-8814-EFA95990B729}"/>
              </a:ext>
            </a:extLst>
          </p:cNvPr>
          <p:cNvSpPr>
            <a:spLocks noGrp="1"/>
          </p:cNvSpPr>
          <p:nvPr>
            <p:ph type="ftr" sz="quarter" idx="3"/>
          </p:nvPr>
        </p:nvSpPr>
        <p:spPr>
          <a:xfrm>
            <a:off x="1200916" y="5462010"/>
            <a:ext cx="3718627" cy="115449"/>
          </a:xfrm>
          <a:prstGeom prst="rect">
            <a:avLst/>
          </a:prstGeom>
        </p:spPr>
        <p:txBody>
          <a:bodyPr lIns="0" tIns="0" rIns="0" bIns="0" anchor="ctr" anchorCtr="0"/>
          <a:lstStyle>
            <a:lvl1pPr algn="l">
              <a:defRPr sz="600" b="0" i="0">
                <a:solidFill>
                  <a:schemeClr val="bg1"/>
                </a:solidFill>
                <a:latin typeface="Volvo Novum Light" panose="020B0303040502060204" pitchFamily="34" charset="77"/>
              </a:defRPr>
            </a:lvl1pPr>
          </a:lstStyle>
          <a:p>
            <a:r>
              <a:rPr lang="en-US"/>
              <a:t>BRF Bokenäs</a:t>
            </a:r>
            <a:endParaRPr lang="en-GB" dirty="0"/>
          </a:p>
        </p:txBody>
      </p:sp>
      <p:sp>
        <p:nvSpPr>
          <p:cNvPr id="14" name="Slide Number Placeholder 9">
            <a:extLst>
              <a:ext uri="{FF2B5EF4-FFF2-40B4-BE49-F238E27FC236}">
                <a16:creationId xmlns:a16="http://schemas.microsoft.com/office/drawing/2014/main" id="{1645B6AB-C1E0-47AC-89E2-681C39DA8D93}"/>
              </a:ext>
            </a:extLst>
          </p:cNvPr>
          <p:cNvSpPr>
            <a:spLocks noGrp="1"/>
          </p:cNvSpPr>
          <p:nvPr>
            <p:ph type="sldNum" sz="quarter" idx="4"/>
          </p:nvPr>
        </p:nvSpPr>
        <p:spPr>
          <a:xfrm>
            <a:off x="9318391" y="5463945"/>
            <a:ext cx="401006" cy="113514"/>
          </a:xfrm>
          <a:prstGeom prst="rect">
            <a:avLst/>
          </a:prstGeom>
        </p:spPr>
        <p:txBody>
          <a:bodyPr lIns="0" tIns="0" rIns="0" bIns="0" anchor="ctr" anchorCtr="0"/>
          <a:lstStyle>
            <a:lvl1pPr algn="r">
              <a:defRPr sz="600" b="0" i="0">
                <a:solidFill>
                  <a:schemeClr val="bg1"/>
                </a:solidFill>
                <a:latin typeface="Volvo Novum Light" panose="020B0303040502060204" pitchFamily="34" charset="77"/>
              </a:defRPr>
            </a:lvl1pPr>
          </a:lstStyle>
          <a:p>
            <a:fld id="{EECA8F73-ACC7-A64F-8F77-C8CBCE9A3AB4}" type="slidenum">
              <a:rPr lang="en-GB" smtClean="0"/>
              <a:pPr/>
              <a:t>‹#›</a:t>
            </a:fld>
            <a:endParaRPr lang="en-GB" dirty="0"/>
          </a:p>
        </p:txBody>
      </p:sp>
      <p:sp>
        <p:nvSpPr>
          <p:cNvPr id="15" name="Title 1">
            <a:extLst>
              <a:ext uri="{FF2B5EF4-FFF2-40B4-BE49-F238E27FC236}">
                <a16:creationId xmlns:a16="http://schemas.microsoft.com/office/drawing/2014/main" id="{A023E743-E269-43A5-942E-A1AE97834993}"/>
              </a:ext>
            </a:extLst>
          </p:cNvPr>
          <p:cNvSpPr>
            <a:spLocks noGrp="1"/>
          </p:cNvSpPr>
          <p:nvPr>
            <p:ph type="title" hasCustomPrompt="1"/>
          </p:nvPr>
        </p:nvSpPr>
        <p:spPr>
          <a:xfrm>
            <a:off x="400264" y="2161658"/>
            <a:ext cx="9318918" cy="695842"/>
          </a:xfrm>
          <a:prstGeom prst="rect">
            <a:avLst/>
          </a:prstGeom>
        </p:spPr>
        <p:txBody>
          <a:bodyPr anchor="ctr" anchorCtr="0">
            <a:noAutofit/>
          </a:bodyPr>
          <a:lstStyle>
            <a:lvl1pPr algn="ctr">
              <a:defRPr sz="6000">
                <a:latin typeface="Volvo Broad Pro" panose="02000606020000020004" pitchFamily="2" charset="0"/>
              </a:defRPr>
            </a:lvl1pPr>
            <a:lvl2pPr>
              <a:defRPr sz="2666" b="0" i="0">
                <a:latin typeface="Volvo Novum" panose="020B0503040502060204" pitchFamily="34" charset="77"/>
              </a:defRPr>
            </a:lvl2pPr>
          </a:lstStyle>
          <a:p>
            <a:pPr lvl="0"/>
            <a:r>
              <a:rPr lang="en-GB" noProof="0" dirty="0"/>
              <a:t>Click to add Statement</a:t>
            </a:r>
          </a:p>
        </p:txBody>
      </p:sp>
    </p:spTree>
    <p:extLst>
      <p:ext uri="{BB962C8B-B14F-4D97-AF65-F5344CB8AC3E}">
        <p14:creationId xmlns:p14="http://schemas.microsoft.com/office/powerpoint/2010/main" val="39182533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Bildobjekt 8">
            <a:extLst>
              <a:ext uri="{FF2B5EF4-FFF2-40B4-BE49-F238E27FC236}">
                <a16:creationId xmlns:a16="http://schemas.microsoft.com/office/drawing/2014/main" id="{145704C9-1A49-C847-A20C-F5E0DFDEA7E6}"/>
              </a:ext>
            </a:extLst>
          </p:cNvPr>
          <p:cNvPicPr>
            <a:picLocks noChangeAspect="1"/>
          </p:cNvPicPr>
          <p:nvPr userDrawn="1"/>
        </p:nvPicPr>
        <p:blipFill>
          <a:blip r:embed="rId2"/>
          <a:stretch>
            <a:fillRect/>
          </a:stretch>
        </p:blipFill>
        <p:spPr>
          <a:xfrm>
            <a:off x="4528879" y="2195168"/>
            <a:ext cx="1102244" cy="1102286"/>
          </a:xfrm>
          <a:prstGeom prst="rect">
            <a:avLst/>
          </a:prstGeom>
        </p:spPr>
      </p:pic>
      <p:sp>
        <p:nvSpPr>
          <p:cNvPr id="5" name="Text Placeholder 3">
            <a:extLst>
              <a:ext uri="{FF2B5EF4-FFF2-40B4-BE49-F238E27FC236}">
                <a16:creationId xmlns:a16="http://schemas.microsoft.com/office/drawing/2014/main" id="{827D48FC-B2F0-F949-B048-DCB0A0ADEC9F}"/>
              </a:ext>
            </a:extLst>
          </p:cNvPr>
          <p:cNvSpPr>
            <a:spLocks noGrp="1"/>
          </p:cNvSpPr>
          <p:nvPr>
            <p:ph type="body" sz="quarter" idx="11" hasCustomPrompt="1"/>
          </p:nvPr>
        </p:nvSpPr>
        <p:spPr>
          <a:xfrm>
            <a:off x="400266" y="4217920"/>
            <a:ext cx="9318916" cy="439073"/>
          </a:xfrm>
        </p:spPr>
        <p:txBody>
          <a:bodyPr anchor="t" anchorCtr="0">
            <a:noAutofit/>
          </a:bodyPr>
          <a:lstStyle>
            <a:lvl1pPr marL="0" indent="0" algn="ctr">
              <a:spcAft>
                <a:spcPts val="0"/>
              </a:spcAft>
              <a:buFontTx/>
              <a:buNone/>
              <a:defRPr sz="2400" b="0" i="0">
                <a:solidFill>
                  <a:schemeClr val="bg1"/>
                </a:solidFill>
                <a:latin typeface="Volvo Novum Light" panose="020B0303040502060204" pitchFamily="34" charset="77"/>
              </a:defRPr>
            </a:lvl1pPr>
            <a:lvl2pPr marL="0" indent="0" algn="ctr">
              <a:spcAft>
                <a:spcPts val="0"/>
              </a:spcAft>
              <a:buFontTx/>
              <a:buNone/>
              <a:defRPr sz="2666" b="0" i="0"/>
            </a:lvl2pPr>
            <a:lvl3pPr marL="0" indent="0" algn="ctr">
              <a:spcAft>
                <a:spcPts val="0"/>
              </a:spcAft>
              <a:buFontTx/>
              <a:buNone/>
              <a:defRPr sz="2666" b="0" i="0"/>
            </a:lvl3pPr>
            <a:lvl4pPr marL="0" indent="0" algn="ctr">
              <a:spcAft>
                <a:spcPts val="0"/>
              </a:spcAft>
              <a:buFontTx/>
              <a:buNone/>
              <a:defRPr sz="2666" b="0" i="0"/>
            </a:lvl4pPr>
            <a:lvl5pPr marL="0" indent="0" algn="ctr">
              <a:spcAft>
                <a:spcPts val="0"/>
              </a:spcAft>
              <a:buFontTx/>
              <a:buNone/>
              <a:defRPr sz="2666" b="0" i="0"/>
            </a:lvl5pPr>
            <a:lvl6pPr marL="0" indent="0" algn="ctr">
              <a:spcAft>
                <a:spcPts val="0"/>
              </a:spcAft>
              <a:buFontTx/>
              <a:buNone/>
              <a:defRPr sz="2666" b="0" i="0"/>
            </a:lvl6pPr>
            <a:lvl7pPr marL="0" indent="0" algn="ctr">
              <a:spcAft>
                <a:spcPts val="0"/>
              </a:spcAft>
              <a:buFontTx/>
              <a:buNone/>
              <a:tabLst/>
              <a:defRPr sz="2666" b="0" i="0">
                <a:latin typeface="Volvo Novum Light" panose="020B0303040502060204" pitchFamily="34" charset="77"/>
              </a:defRPr>
            </a:lvl7pPr>
            <a:lvl8pPr marL="0" indent="0" algn="ctr">
              <a:spcAft>
                <a:spcPts val="0"/>
              </a:spcAft>
              <a:buFontTx/>
              <a:buNone/>
              <a:defRPr sz="2666" b="0" i="0"/>
            </a:lvl8pPr>
            <a:lvl9pPr marL="0" indent="0" algn="ctr">
              <a:spcAft>
                <a:spcPts val="0"/>
              </a:spcAft>
              <a:buFontTx/>
              <a:buNone/>
              <a:defRPr sz="2666" b="0" i="0"/>
            </a:lvl9pPr>
          </a:lstStyle>
          <a:p>
            <a:pPr lvl="0"/>
            <a:r>
              <a:rPr lang="en-GB" noProof="0" dirty="0"/>
              <a:t>Click to add Thank you.</a:t>
            </a:r>
          </a:p>
        </p:txBody>
      </p:sp>
      <p:sp>
        <p:nvSpPr>
          <p:cNvPr id="6" name="Text Placeholder 2">
            <a:extLst>
              <a:ext uri="{FF2B5EF4-FFF2-40B4-BE49-F238E27FC236}">
                <a16:creationId xmlns:a16="http://schemas.microsoft.com/office/drawing/2014/main" id="{DB625DDC-3165-4D33-AB10-F5627584A91B}"/>
              </a:ext>
            </a:extLst>
          </p:cNvPr>
          <p:cNvSpPr>
            <a:spLocks noGrp="1"/>
          </p:cNvSpPr>
          <p:nvPr>
            <p:ph type="body" sz="quarter" idx="16" hasCustomPrompt="1"/>
          </p:nvPr>
        </p:nvSpPr>
        <p:spPr>
          <a:xfrm>
            <a:off x="400264" y="517240"/>
            <a:ext cx="9318918" cy="194011"/>
          </a:xfrm>
          <a:prstGeom prst="rect">
            <a:avLst/>
          </a:prstGeom>
        </p:spPr>
        <p:txBody>
          <a:bodyPr>
            <a:noAutofit/>
          </a:bodyPr>
          <a:lstStyle>
            <a:lvl1pPr algn="ctr">
              <a:defRPr sz="1100" b="0" i="1">
                <a:solidFill>
                  <a:schemeClr val="tx1">
                    <a:lumMod val="50000"/>
                    <a:lumOff val="50000"/>
                  </a:schemeClr>
                </a:solidFill>
                <a:latin typeface="Volvo Novum Light" panose="020B0303040502060204" pitchFamily="34" charset="77"/>
              </a:defRPr>
            </a:lvl1pPr>
            <a:lvl2pPr algn="ctr">
              <a:defRPr sz="1111" b="0" i="1">
                <a:solidFill>
                  <a:schemeClr val="bg2"/>
                </a:solidFill>
                <a:latin typeface="Volvo Novum Light" panose="020B0303040502060204" pitchFamily="34" charset="77"/>
              </a:defRPr>
            </a:lvl2pPr>
            <a:lvl3pPr algn="ctr">
              <a:defRPr sz="1111" b="0" i="1">
                <a:solidFill>
                  <a:schemeClr val="bg2"/>
                </a:solidFill>
                <a:latin typeface="Volvo Novum Light" panose="020B0303040502060204" pitchFamily="34" charset="77"/>
              </a:defRPr>
            </a:lvl3pPr>
            <a:lvl4pPr algn="ctr">
              <a:defRPr sz="1111" b="0" i="1">
                <a:solidFill>
                  <a:schemeClr val="bg2"/>
                </a:solidFill>
                <a:latin typeface="Volvo Novum Light" panose="020B0303040502060204" pitchFamily="34" charset="77"/>
              </a:defRPr>
            </a:lvl4pPr>
            <a:lvl5pPr algn="ctr">
              <a:defRPr sz="1111" b="0" i="1">
                <a:solidFill>
                  <a:schemeClr val="bg2"/>
                </a:solidFill>
                <a:latin typeface="Volvo Novum Light" panose="020B0303040502060204" pitchFamily="34" charset="77"/>
              </a:defRPr>
            </a:lvl5pPr>
          </a:lstStyle>
          <a:p>
            <a:r>
              <a:rPr lang="en-GB" dirty="0"/>
              <a:t>Please note: Dark theme is restricted for large audiences and environments </a:t>
            </a:r>
          </a:p>
        </p:txBody>
      </p:sp>
    </p:spTree>
    <p:extLst>
      <p:ext uri="{BB962C8B-B14F-4D97-AF65-F5344CB8AC3E}">
        <p14:creationId xmlns:p14="http://schemas.microsoft.com/office/powerpoint/2010/main" val="6766031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162E1714-C2C8-D143-B19B-EC1224A26392}"/>
              </a:ext>
            </a:extLst>
          </p:cNvPr>
          <p:cNvSpPr>
            <a:spLocks noGrp="1"/>
          </p:cNvSpPr>
          <p:nvPr>
            <p:ph type="body" sz="quarter" idx="35" hasCustomPrompt="1"/>
          </p:nvPr>
        </p:nvSpPr>
        <p:spPr>
          <a:xfrm>
            <a:off x="9196842" y="1497083"/>
            <a:ext cx="522340" cy="3840564"/>
          </a:xfrm>
        </p:spPr>
        <p:txBody>
          <a:bodyPr wrap="square">
            <a:noAutofit/>
          </a:bodyPr>
          <a:lstStyle>
            <a:lvl1pPr marL="0" indent="0" algn="r">
              <a:lnSpc>
                <a:spcPct val="150000"/>
              </a:lnSpc>
              <a:spcAft>
                <a:spcPts val="0"/>
              </a:spcAft>
              <a:buFontTx/>
              <a:buNone/>
              <a:defRPr sz="1555" b="0" i="0">
                <a:latin typeface="Volvo Novum Light" panose="020B0303040502060204" pitchFamily="34" charset="77"/>
              </a:defRPr>
            </a:lvl1pPr>
            <a:lvl2pPr marL="0" indent="0" algn="r">
              <a:lnSpc>
                <a:spcPct val="150000"/>
              </a:lnSpc>
              <a:spcAft>
                <a:spcPts val="0"/>
              </a:spcAft>
              <a:buFontTx/>
              <a:buNone/>
              <a:defRPr sz="1555" b="0" i="0">
                <a:latin typeface="Volvo Novum Light" panose="020B0303040502060204" pitchFamily="34" charset="77"/>
              </a:defRPr>
            </a:lvl2pPr>
            <a:lvl3pPr marL="0" indent="0" algn="r">
              <a:lnSpc>
                <a:spcPct val="150000"/>
              </a:lnSpc>
              <a:spcAft>
                <a:spcPts val="0"/>
              </a:spcAft>
              <a:buFontTx/>
              <a:buNone/>
              <a:defRPr sz="1555" b="0" i="0">
                <a:latin typeface="Volvo Novum Light" panose="020B0303040502060204" pitchFamily="34" charset="77"/>
              </a:defRPr>
            </a:lvl3pPr>
            <a:lvl4pPr marL="0" indent="0" algn="r">
              <a:lnSpc>
                <a:spcPct val="150000"/>
              </a:lnSpc>
              <a:spcAft>
                <a:spcPts val="0"/>
              </a:spcAft>
              <a:buFontTx/>
              <a:buNone/>
              <a:defRPr sz="1555" b="0" i="0">
                <a:latin typeface="Volvo Novum Light" panose="020B0303040502060204" pitchFamily="34" charset="77"/>
              </a:defRPr>
            </a:lvl4pPr>
            <a:lvl5pPr marL="0" indent="0" algn="r">
              <a:lnSpc>
                <a:spcPct val="150000"/>
              </a:lnSpc>
              <a:spcAft>
                <a:spcPts val="0"/>
              </a:spcAft>
              <a:buFontTx/>
              <a:buNone/>
              <a:defRPr sz="1555" b="0" i="0">
                <a:latin typeface="Volvo Novum Light" panose="020B0303040502060204" pitchFamily="34" charset="77"/>
              </a:defRPr>
            </a:lvl5pPr>
            <a:lvl6pPr marL="0" indent="0" algn="r">
              <a:lnSpc>
                <a:spcPct val="150000"/>
              </a:lnSpc>
              <a:spcAft>
                <a:spcPts val="0"/>
              </a:spcAft>
              <a:buFontTx/>
              <a:buNone/>
              <a:tabLst/>
              <a:defRPr sz="1555" b="0" i="0">
                <a:latin typeface="Volvo Novum Light" panose="020B0303040502060204" pitchFamily="34" charset="77"/>
              </a:defRPr>
            </a:lvl6pPr>
            <a:lvl7pPr marL="0" indent="0" algn="r">
              <a:lnSpc>
                <a:spcPct val="150000"/>
              </a:lnSpc>
              <a:spcAft>
                <a:spcPts val="0"/>
              </a:spcAft>
              <a:buFontTx/>
              <a:buNone/>
              <a:tabLst/>
              <a:defRPr sz="1555" b="0" i="0">
                <a:latin typeface="Volvo Novum Light" panose="020B0303040502060204" pitchFamily="34" charset="77"/>
              </a:defRPr>
            </a:lvl7pPr>
            <a:lvl8pPr marL="0" indent="0" algn="r">
              <a:lnSpc>
                <a:spcPct val="150000"/>
              </a:lnSpc>
              <a:spcAft>
                <a:spcPts val="0"/>
              </a:spcAft>
              <a:buFontTx/>
              <a:buNone/>
              <a:tabLst/>
              <a:defRPr sz="1555" b="0" i="0">
                <a:latin typeface="Volvo Novum Light" panose="020B0303040502060204" pitchFamily="34" charset="77"/>
              </a:defRPr>
            </a:lvl8pPr>
            <a:lvl9pPr marL="0" indent="0" algn="r">
              <a:lnSpc>
                <a:spcPct val="150000"/>
              </a:lnSpc>
              <a:spcAft>
                <a:spcPts val="0"/>
              </a:spcAft>
              <a:buFontTx/>
              <a:buNone/>
              <a:tabLst/>
              <a:defRPr sz="1400" b="0" i="0">
                <a:latin typeface="Volvo Novum Light" panose="020B0303040502060204" pitchFamily="34" charset="77"/>
              </a:defRPr>
            </a:lvl9pPr>
          </a:lstStyle>
          <a:p>
            <a:pPr lvl="8"/>
            <a:r>
              <a:rPr lang="en-GB" noProof="0" dirty="0"/>
              <a:t>01</a:t>
            </a:r>
          </a:p>
          <a:p>
            <a:pPr lvl="8"/>
            <a:r>
              <a:rPr lang="en-GB" noProof="0" dirty="0"/>
              <a:t>04</a:t>
            </a:r>
          </a:p>
        </p:txBody>
      </p:sp>
      <p:sp>
        <p:nvSpPr>
          <p:cNvPr id="17" name="Text Placeholder 13">
            <a:extLst>
              <a:ext uri="{FF2B5EF4-FFF2-40B4-BE49-F238E27FC236}">
                <a16:creationId xmlns:a16="http://schemas.microsoft.com/office/drawing/2014/main" id="{92F19429-57EE-C840-A4AA-A3ADD15C9F09}"/>
              </a:ext>
            </a:extLst>
          </p:cNvPr>
          <p:cNvSpPr>
            <a:spLocks noGrp="1"/>
          </p:cNvSpPr>
          <p:nvPr>
            <p:ph type="body" sz="quarter" idx="36" hasCustomPrompt="1"/>
          </p:nvPr>
        </p:nvSpPr>
        <p:spPr>
          <a:xfrm>
            <a:off x="400264" y="1497082"/>
            <a:ext cx="8518389" cy="3840564"/>
          </a:xfrm>
        </p:spPr>
        <p:txBody>
          <a:bodyPr anchor="t" anchorCtr="0">
            <a:normAutofit/>
          </a:bodyPr>
          <a:lstStyle>
            <a:lvl1pPr marL="253906" indent="-253906" algn="l">
              <a:lnSpc>
                <a:spcPct val="150000"/>
              </a:lnSpc>
              <a:spcAft>
                <a:spcPts val="0"/>
              </a:spcAft>
              <a:buSzPct val="100000"/>
              <a:buFont typeface="+mj-lt"/>
              <a:buAutoNum type="arabicPeriod"/>
              <a:tabLst/>
              <a:defRPr sz="1400"/>
            </a:lvl1pPr>
            <a:lvl2pPr marL="268012" indent="137532" algn="l">
              <a:lnSpc>
                <a:spcPct val="150000"/>
              </a:lnSpc>
              <a:spcAft>
                <a:spcPts val="0"/>
              </a:spcAft>
              <a:buSzPct val="100000"/>
              <a:buFont typeface="Arial" panose="020B0604020202020204" pitchFamily="34" charset="0"/>
              <a:buChar char="•"/>
              <a:tabLst/>
              <a:defRPr sz="1100"/>
            </a:lvl2pPr>
            <a:lvl3pPr marL="409071" indent="134006" algn="l">
              <a:lnSpc>
                <a:spcPct val="150000"/>
              </a:lnSpc>
              <a:spcAft>
                <a:spcPts val="0"/>
              </a:spcAft>
              <a:buSzPct val="100000"/>
              <a:buFont typeface="Arial" panose="020B0604020202020204" pitchFamily="34" charset="0"/>
              <a:buChar char="•"/>
              <a:tabLst/>
              <a:defRPr sz="1000"/>
            </a:lvl3pPr>
            <a:lvl4pPr marL="543077" indent="137532" algn="l">
              <a:lnSpc>
                <a:spcPct val="150000"/>
              </a:lnSpc>
              <a:spcAft>
                <a:spcPts val="0"/>
              </a:spcAft>
              <a:buSzPct val="100000"/>
              <a:buFont typeface="Arial" panose="020B0604020202020204" pitchFamily="34" charset="0"/>
              <a:buChar char="•"/>
              <a:tabLst/>
              <a:defRPr sz="900"/>
            </a:lvl4pPr>
            <a:lvl5pPr marL="692952" indent="121664" algn="l">
              <a:lnSpc>
                <a:spcPct val="150000"/>
              </a:lnSpc>
              <a:spcAft>
                <a:spcPts val="0"/>
              </a:spcAft>
              <a:buSzPct val="100000"/>
              <a:buFont typeface="Arial" panose="020B0604020202020204" pitchFamily="34" charset="0"/>
              <a:buChar char="•"/>
              <a:tabLst/>
              <a:defRPr sz="800"/>
            </a:lvl5pPr>
            <a:lvl6pPr marL="825195" indent="116374" algn="l">
              <a:lnSpc>
                <a:spcPct val="150000"/>
              </a:lnSpc>
              <a:spcAft>
                <a:spcPts val="0"/>
              </a:spcAft>
              <a:buSzPct val="100000"/>
              <a:buFont typeface="Arial" panose="020B0604020202020204" pitchFamily="34" charset="0"/>
              <a:buChar char="•"/>
              <a:tabLst/>
              <a:defRPr sz="889"/>
            </a:lvl6pPr>
            <a:lvl7pPr marL="823695" indent="115957">
              <a:lnSpc>
                <a:spcPct val="150000"/>
              </a:lnSpc>
              <a:spcBef>
                <a:spcPts val="0"/>
              </a:spcBef>
              <a:spcAft>
                <a:spcPts val="0"/>
              </a:spcAft>
              <a:tabLst/>
              <a:defRPr sz="889" b="0" i="0">
                <a:latin typeface="Volvo Novum Light" panose="020B0303040502060204" pitchFamily="34" charset="77"/>
              </a:defRPr>
            </a:lvl7pPr>
            <a:lvl8pPr marL="823695" indent="115957">
              <a:lnSpc>
                <a:spcPct val="150000"/>
              </a:lnSpc>
              <a:spcBef>
                <a:spcPts val="0"/>
              </a:spcBef>
              <a:spcAft>
                <a:spcPts val="0"/>
              </a:spcAft>
              <a:tabLst/>
              <a:defRPr sz="889" b="0" i="0">
                <a:latin typeface="Volvo Novum Light" panose="020B0303040502060204" pitchFamily="34" charset="77"/>
              </a:defRPr>
            </a:lvl8pPr>
            <a:lvl9pPr marL="823695" indent="115957">
              <a:lnSpc>
                <a:spcPct val="150000"/>
              </a:lnSpc>
              <a:spcBef>
                <a:spcPts val="0"/>
              </a:spcBef>
              <a:spcAft>
                <a:spcPts val="0"/>
              </a:spcAft>
              <a:tabLst/>
              <a:defRPr sz="889" b="0" i="0">
                <a:latin typeface="Volvo Novum Light" panose="020B0303040502060204" pitchFamily="34" charset="77"/>
              </a:defRPr>
            </a:lvl9pPr>
          </a:lstStyle>
          <a:p>
            <a:pPr lvl="0"/>
            <a:r>
              <a:rPr lang="en-GB" noProof="0" dirty="0"/>
              <a:t>Click to add section</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Title 1">
            <a:extLst>
              <a:ext uri="{FF2B5EF4-FFF2-40B4-BE49-F238E27FC236}">
                <a16:creationId xmlns:a16="http://schemas.microsoft.com/office/drawing/2014/main" id="{852DC140-AAC2-3D41-8F66-66CFCDF0D6D4}"/>
              </a:ext>
            </a:extLst>
          </p:cNvPr>
          <p:cNvSpPr>
            <a:spLocks noGrp="1"/>
          </p:cNvSpPr>
          <p:nvPr>
            <p:ph type="title" hasCustomPrompt="1"/>
          </p:nvPr>
        </p:nvSpPr>
        <p:spPr>
          <a:xfrm>
            <a:off x="400266" y="897887"/>
            <a:ext cx="9318916" cy="359378"/>
          </a:xfrm>
          <a:prstGeom prst="rect">
            <a:avLst/>
          </a:prstGeom>
        </p:spPr>
        <p:txBody>
          <a:bodyPr anchor="b" anchorCtr="0"/>
          <a:lstStyle>
            <a:lvl1pPr algn="l">
              <a:defRPr sz="2400"/>
            </a:lvl1pPr>
          </a:lstStyle>
          <a:p>
            <a:r>
              <a:rPr lang="en-GB" noProof="0" dirty="0"/>
              <a:t>Click to add agenda or table of content heading</a:t>
            </a:r>
          </a:p>
        </p:txBody>
      </p:sp>
      <p:sp>
        <p:nvSpPr>
          <p:cNvPr id="14" name="Date Placeholder 2">
            <a:extLst>
              <a:ext uri="{FF2B5EF4-FFF2-40B4-BE49-F238E27FC236}">
                <a16:creationId xmlns:a16="http://schemas.microsoft.com/office/drawing/2014/main" id="{89A8F0BB-8A1C-4465-A249-56CAB665011A}"/>
              </a:ext>
            </a:extLst>
          </p:cNvPr>
          <p:cNvSpPr>
            <a:spLocks noGrp="1"/>
          </p:cNvSpPr>
          <p:nvPr>
            <p:ph type="dt" sz="half" idx="2"/>
          </p:nvPr>
        </p:nvSpPr>
        <p:spPr>
          <a:xfrm>
            <a:off x="400266" y="5463945"/>
            <a:ext cx="520165" cy="113514"/>
          </a:xfrm>
          <a:prstGeom prst="rect">
            <a:avLst/>
          </a:prstGeom>
        </p:spPr>
        <p:txBody>
          <a:bodyPr lIns="0" tIns="0" rIns="0" bIns="0" anchor="ctr" anchorCtr="0"/>
          <a:lstStyle>
            <a:lvl1pPr marL="8817" indent="0" algn="l">
              <a:tabLst/>
              <a:defRPr sz="600" b="0" i="0">
                <a:solidFill>
                  <a:schemeClr val="bg1">
                    <a:lumMod val="50000"/>
                  </a:schemeClr>
                </a:solidFill>
                <a:latin typeface="Volvo Novum Light" panose="020B0303040502060204" pitchFamily="34" charset="77"/>
              </a:defRPr>
            </a:lvl1pPr>
          </a:lstStyle>
          <a:p>
            <a:r>
              <a:rPr lang="sv-SE"/>
              <a:t>2021.06.19</a:t>
            </a:r>
            <a:endParaRPr lang="en-GB" dirty="0"/>
          </a:p>
        </p:txBody>
      </p:sp>
      <p:sp>
        <p:nvSpPr>
          <p:cNvPr id="15" name="Footer Placeholder 8">
            <a:extLst>
              <a:ext uri="{FF2B5EF4-FFF2-40B4-BE49-F238E27FC236}">
                <a16:creationId xmlns:a16="http://schemas.microsoft.com/office/drawing/2014/main" id="{81D8C539-5C4D-4517-A0F1-194784EFD06F}"/>
              </a:ext>
            </a:extLst>
          </p:cNvPr>
          <p:cNvSpPr>
            <a:spLocks noGrp="1"/>
          </p:cNvSpPr>
          <p:nvPr>
            <p:ph type="ftr" sz="quarter" idx="3"/>
          </p:nvPr>
        </p:nvSpPr>
        <p:spPr>
          <a:xfrm>
            <a:off x="1200916" y="5462010"/>
            <a:ext cx="3718627" cy="115449"/>
          </a:xfrm>
          <a:prstGeom prst="rect">
            <a:avLst/>
          </a:prstGeom>
        </p:spPr>
        <p:txBody>
          <a:bodyPr lIns="0" tIns="0" rIns="0" bIns="0" anchor="ctr" anchorCtr="0"/>
          <a:lstStyle>
            <a:lvl1pPr algn="l">
              <a:defRPr sz="600" b="0" i="0">
                <a:solidFill>
                  <a:schemeClr val="bg1">
                    <a:lumMod val="50000"/>
                  </a:schemeClr>
                </a:solidFill>
                <a:latin typeface="Volvo Novum Light" panose="020B0303040502060204" pitchFamily="34" charset="77"/>
              </a:defRPr>
            </a:lvl1pPr>
          </a:lstStyle>
          <a:p>
            <a:r>
              <a:rPr lang="en-US"/>
              <a:t>BRF Bokenäs</a:t>
            </a:r>
            <a:endParaRPr lang="en-GB" dirty="0"/>
          </a:p>
        </p:txBody>
      </p:sp>
      <p:sp>
        <p:nvSpPr>
          <p:cNvPr id="18" name="Slide Number Placeholder 9">
            <a:extLst>
              <a:ext uri="{FF2B5EF4-FFF2-40B4-BE49-F238E27FC236}">
                <a16:creationId xmlns:a16="http://schemas.microsoft.com/office/drawing/2014/main" id="{06DAC46F-887F-4A90-A953-FF8625C1D65D}"/>
              </a:ext>
            </a:extLst>
          </p:cNvPr>
          <p:cNvSpPr>
            <a:spLocks noGrp="1"/>
          </p:cNvSpPr>
          <p:nvPr>
            <p:ph type="sldNum" sz="quarter" idx="4"/>
          </p:nvPr>
        </p:nvSpPr>
        <p:spPr>
          <a:xfrm>
            <a:off x="9318391" y="5463945"/>
            <a:ext cx="401006" cy="113514"/>
          </a:xfrm>
          <a:prstGeom prst="rect">
            <a:avLst/>
          </a:prstGeom>
        </p:spPr>
        <p:txBody>
          <a:bodyPr lIns="0" tIns="0" rIns="0" bIns="0" anchor="ctr" anchorCtr="0"/>
          <a:lstStyle>
            <a:lvl1pPr algn="r">
              <a:defRPr sz="600" b="0" i="0">
                <a:solidFill>
                  <a:schemeClr val="bg1">
                    <a:lumMod val="50000"/>
                  </a:schemeClr>
                </a:solidFill>
                <a:latin typeface="Volvo Novum Light" panose="020B0303040502060204" pitchFamily="34" charset="77"/>
              </a:defRPr>
            </a:lvl1pPr>
          </a:lstStyle>
          <a:p>
            <a:fld id="{EECA8F73-ACC7-A64F-8F77-C8CBCE9A3AB4}" type="slidenum">
              <a:rPr lang="en-GB" smtClean="0"/>
              <a:pPr/>
              <a:t>‹#›</a:t>
            </a:fld>
            <a:endParaRPr lang="en-GB" dirty="0"/>
          </a:p>
        </p:txBody>
      </p:sp>
      <p:pic>
        <p:nvPicPr>
          <p:cNvPr id="9" name="Bildobjekt 7">
            <a:extLst>
              <a:ext uri="{FF2B5EF4-FFF2-40B4-BE49-F238E27FC236}">
                <a16:creationId xmlns:a16="http://schemas.microsoft.com/office/drawing/2014/main" id="{6B17CAC1-F3A1-4B62-8CEF-940AE11DA824}"/>
              </a:ext>
            </a:extLst>
          </p:cNvPr>
          <p:cNvPicPr>
            <a:picLocks noChangeAspect="1"/>
          </p:cNvPicPr>
          <p:nvPr userDrawn="1"/>
        </p:nvPicPr>
        <p:blipFill>
          <a:blip r:embed="rId2"/>
          <a:stretch>
            <a:fillRect/>
          </a:stretch>
        </p:blipFill>
        <p:spPr>
          <a:xfrm>
            <a:off x="4578175" y="240985"/>
            <a:ext cx="1003652" cy="93975"/>
          </a:xfrm>
          <a:prstGeom prst="rect">
            <a:avLst/>
          </a:prstGeom>
          <a:noFill/>
        </p:spPr>
      </p:pic>
    </p:spTree>
    <p:extLst>
      <p:ext uri="{BB962C8B-B14F-4D97-AF65-F5344CB8AC3E}">
        <p14:creationId xmlns:p14="http://schemas.microsoft.com/office/powerpoint/2010/main" val="7169175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E952C3B-5206-E148-92F9-5E5B1D72EC9F}"/>
              </a:ext>
            </a:extLst>
          </p:cNvPr>
          <p:cNvSpPr>
            <a:spLocks noGrp="1"/>
          </p:cNvSpPr>
          <p:nvPr>
            <p:ph type="title" hasCustomPrompt="1"/>
          </p:nvPr>
        </p:nvSpPr>
        <p:spPr>
          <a:xfrm>
            <a:off x="400266" y="897887"/>
            <a:ext cx="9318916" cy="359378"/>
          </a:xfrm>
          <a:prstGeom prst="rect">
            <a:avLst/>
          </a:prstGeom>
        </p:spPr>
        <p:txBody>
          <a:bodyPr anchor="b" anchorCtr="0"/>
          <a:lstStyle>
            <a:lvl1pPr algn="l">
              <a:defRPr sz="2400"/>
            </a:lvl1pPr>
          </a:lstStyle>
          <a:p>
            <a:r>
              <a:rPr lang="en-GB" noProof="0" dirty="0"/>
              <a:t>Click to add heading</a:t>
            </a:r>
          </a:p>
        </p:txBody>
      </p:sp>
      <p:sp>
        <p:nvSpPr>
          <p:cNvPr id="12" name="Text Placeholder 3">
            <a:extLst>
              <a:ext uri="{FF2B5EF4-FFF2-40B4-BE49-F238E27FC236}">
                <a16:creationId xmlns:a16="http://schemas.microsoft.com/office/drawing/2014/main" id="{9CDC3E0F-7862-2B4B-826D-899D1A648999}"/>
              </a:ext>
            </a:extLst>
          </p:cNvPr>
          <p:cNvSpPr>
            <a:spLocks noGrp="1"/>
          </p:cNvSpPr>
          <p:nvPr>
            <p:ph type="body" sz="quarter" idx="20" hasCustomPrompt="1"/>
          </p:nvPr>
        </p:nvSpPr>
        <p:spPr>
          <a:xfrm>
            <a:off x="401104" y="1497082"/>
            <a:ext cx="4518438" cy="3840564"/>
          </a:xfrm>
          <a:prstGeom prst="rect">
            <a:avLst/>
          </a:prstGeom>
        </p:spPr>
        <p:txBody>
          <a:bodyPr>
            <a:normAutofit/>
          </a:bodyPr>
          <a:lstStyle>
            <a:lvl1pPr>
              <a:defRPr sz="1400"/>
            </a:lvl1pPr>
            <a:lvl2pPr>
              <a:defRPr sz="1400"/>
            </a:lvl2pPr>
            <a:lvl3pPr>
              <a:defRPr sz="1100"/>
            </a:lvl3pPr>
            <a:lvl4pPr>
              <a:defRPr sz="1000"/>
            </a:lvl4pPr>
            <a:lvl5pPr>
              <a:defRPr sz="900"/>
            </a:lvl5pPr>
            <a:lvl6pPr>
              <a:defRPr sz="800"/>
            </a:lvl6pPr>
            <a:lvl7pPr>
              <a:defRPr sz="889"/>
            </a:lvl7pPr>
            <a:lvl8pPr>
              <a:defRPr sz="889"/>
            </a:lvl8pPr>
            <a:lvl9pPr>
              <a:defRPr sz="889"/>
            </a:lvl9pPr>
          </a:lstStyle>
          <a:p>
            <a:pPr lvl="0"/>
            <a:r>
              <a:rPr lang="en-GB" noProof="0" dirty="0"/>
              <a:t>Click to add text</a:t>
            </a:r>
          </a:p>
          <a:p>
            <a:pPr lvl="1"/>
            <a:r>
              <a:rPr lang="en-GB" noProof="0" dirty="0"/>
              <a:t>First bullets</a:t>
            </a:r>
          </a:p>
          <a:p>
            <a:pPr lvl="2"/>
            <a:r>
              <a:rPr lang="en-GB" noProof="0" dirty="0"/>
              <a:t>Second bullets</a:t>
            </a:r>
          </a:p>
          <a:p>
            <a:pPr lvl="3"/>
            <a:r>
              <a:rPr lang="en-GB" noProof="0" dirty="0"/>
              <a:t>Third bullets</a:t>
            </a:r>
          </a:p>
          <a:p>
            <a:pPr lvl="4"/>
            <a:r>
              <a:rPr lang="en-GB" noProof="0" dirty="0"/>
              <a:t>Fourth bullets</a:t>
            </a:r>
          </a:p>
          <a:p>
            <a:pPr lvl="5"/>
            <a:r>
              <a:rPr lang="en-GB" noProof="0" dirty="0"/>
              <a:t>Fifth bullets</a:t>
            </a:r>
          </a:p>
        </p:txBody>
      </p:sp>
      <p:sp>
        <p:nvSpPr>
          <p:cNvPr id="6" name="Content Placeholder 5">
            <a:extLst>
              <a:ext uri="{FF2B5EF4-FFF2-40B4-BE49-F238E27FC236}">
                <a16:creationId xmlns:a16="http://schemas.microsoft.com/office/drawing/2014/main" id="{C3789464-41F1-934D-8ABD-3A7B7811D112}"/>
              </a:ext>
            </a:extLst>
          </p:cNvPr>
          <p:cNvSpPr>
            <a:spLocks noGrp="1"/>
          </p:cNvSpPr>
          <p:nvPr>
            <p:ph sz="quarter" idx="35" hasCustomPrompt="1"/>
          </p:nvPr>
        </p:nvSpPr>
        <p:spPr>
          <a:xfrm>
            <a:off x="5200743" y="1497079"/>
            <a:ext cx="4518438" cy="3840565"/>
          </a:xfrm>
          <a:solidFill>
            <a:schemeClr val="bg1">
              <a:lumMod val="85000"/>
            </a:schemeClr>
          </a:solidFill>
        </p:spPr>
        <p:txBody>
          <a:bodyPr tIns="1044000" anchor="ctr" anchorCtr="1">
            <a:normAutofit/>
          </a:bodyPr>
          <a:lstStyle>
            <a:lvl1pPr>
              <a:defRPr sz="1000" i="1"/>
            </a:lvl1pPr>
            <a:lvl2pPr>
              <a:defRPr sz="1555"/>
            </a:lvl2pPr>
            <a:lvl3pPr>
              <a:defRPr sz="1333"/>
            </a:lvl3pPr>
            <a:lvl4pPr>
              <a:defRPr sz="1222"/>
            </a:lvl4pPr>
            <a:lvl5pPr>
              <a:defRPr sz="1111"/>
            </a:lvl5pPr>
            <a:lvl6pPr>
              <a:defRPr sz="1000"/>
            </a:lvl6pPr>
            <a:lvl7pPr>
              <a:defRPr sz="889"/>
            </a:lvl7pPr>
            <a:lvl8pPr>
              <a:defRPr sz="889"/>
            </a:lvl8pPr>
            <a:lvl9pPr>
              <a:defRPr sz="889"/>
            </a:lvl9pPr>
          </a:lstStyle>
          <a:p>
            <a:pPr lvl="0"/>
            <a:r>
              <a:rPr lang="en-GB" noProof="0" dirty="0"/>
              <a:t>Click to add image, graph or other media</a:t>
            </a:r>
          </a:p>
        </p:txBody>
      </p:sp>
      <p:sp>
        <p:nvSpPr>
          <p:cNvPr id="15" name="Date Placeholder 2">
            <a:extLst>
              <a:ext uri="{FF2B5EF4-FFF2-40B4-BE49-F238E27FC236}">
                <a16:creationId xmlns:a16="http://schemas.microsoft.com/office/drawing/2014/main" id="{8C1C0756-99BC-454C-8ECE-5EF7112E5CFB}"/>
              </a:ext>
            </a:extLst>
          </p:cNvPr>
          <p:cNvSpPr>
            <a:spLocks noGrp="1"/>
          </p:cNvSpPr>
          <p:nvPr>
            <p:ph type="dt" sz="half" idx="2"/>
          </p:nvPr>
        </p:nvSpPr>
        <p:spPr>
          <a:xfrm>
            <a:off x="400266" y="5463945"/>
            <a:ext cx="520165" cy="113514"/>
          </a:xfrm>
          <a:prstGeom prst="rect">
            <a:avLst/>
          </a:prstGeom>
        </p:spPr>
        <p:txBody>
          <a:bodyPr lIns="0" tIns="0" rIns="0" bIns="0" anchor="ctr" anchorCtr="0"/>
          <a:lstStyle>
            <a:lvl1pPr marL="8817" indent="0" algn="l">
              <a:tabLst/>
              <a:defRPr sz="600" b="0" i="0">
                <a:solidFill>
                  <a:schemeClr val="bg1">
                    <a:lumMod val="50000"/>
                  </a:schemeClr>
                </a:solidFill>
                <a:latin typeface="Volvo Novum Light" panose="020B0303040502060204" pitchFamily="34" charset="77"/>
              </a:defRPr>
            </a:lvl1pPr>
          </a:lstStyle>
          <a:p>
            <a:r>
              <a:rPr lang="sv-SE"/>
              <a:t>2021.06.19</a:t>
            </a:r>
            <a:endParaRPr lang="en-GB" dirty="0"/>
          </a:p>
        </p:txBody>
      </p:sp>
      <p:sp>
        <p:nvSpPr>
          <p:cNvPr id="16" name="Footer Placeholder 8">
            <a:extLst>
              <a:ext uri="{FF2B5EF4-FFF2-40B4-BE49-F238E27FC236}">
                <a16:creationId xmlns:a16="http://schemas.microsoft.com/office/drawing/2014/main" id="{EFE7565D-E88C-4DA2-A597-30B96381737B}"/>
              </a:ext>
            </a:extLst>
          </p:cNvPr>
          <p:cNvSpPr>
            <a:spLocks noGrp="1"/>
          </p:cNvSpPr>
          <p:nvPr>
            <p:ph type="ftr" sz="quarter" idx="3"/>
          </p:nvPr>
        </p:nvSpPr>
        <p:spPr>
          <a:xfrm>
            <a:off x="1200916" y="5462010"/>
            <a:ext cx="3718627" cy="115449"/>
          </a:xfrm>
          <a:prstGeom prst="rect">
            <a:avLst/>
          </a:prstGeom>
        </p:spPr>
        <p:txBody>
          <a:bodyPr lIns="0" tIns="0" rIns="0" bIns="0" anchor="ctr" anchorCtr="0"/>
          <a:lstStyle>
            <a:lvl1pPr algn="l">
              <a:defRPr sz="600" b="0" i="0">
                <a:solidFill>
                  <a:schemeClr val="bg1">
                    <a:lumMod val="50000"/>
                  </a:schemeClr>
                </a:solidFill>
                <a:latin typeface="Volvo Novum Light" panose="020B0303040502060204" pitchFamily="34" charset="77"/>
              </a:defRPr>
            </a:lvl1pPr>
          </a:lstStyle>
          <a:p>
            <a:r>
              <a:rPr lang="en-US"/>
              <a:t>BRF Bokenäs</a:t>
            </a:r>
            <a:endParaRPr lang="en-GB" dirty="0"/>
          </a:p>
        </p:txBody>
      </p:sp>
      <p:sp>
        <p:nvSpPr>
          <p:cNvPr id="18" name="Slide Number Placeholder 9">
            <a:extLst>
              <a:ext uri="{FF2B5EF4-FFF2-40B4-BE49-F238E27FC236}">
                <a16:creationId xmlns:a16="http://schemas.microsoft.com/office/drawing/2014/main" id="{3A094260-F17A-4C78-8064-55E63058F963}"/>
              </a:ext>
            </a:extLst>
          </p:cNvPr>
          <p:cNvSpPr>
            <a:spLocks noGrp="1"/>
          </p:cNvSpPr>
          <p:nvPr>
            <p:ph type="sldNum" sz="quarter" idx="4"/>
          </p:nvPr>
        </p:nvSpPr>
        <p:spPr>
          <a:xfrm>
            <a:off x="9318391" y="5463945"/>
            <a:ext cx="401006" cy="113514"/>
          </a:xfrm>
          <a:prstGeom prst="rect">
            <a:avLst/>
          </a:prstGeom>
        </p:spPr>
        <p:txBody>
          <a:bodyPr lIns="0" tIns="0" rIns="0" bIns="0" anchor="ctr" anchorCtr="0"/>
          <a:lstStyle>
            <a:lvl1pPr algn="r">
              <a:defRPr sz="600" b="0" i="0">
                <a:solidFill>
                  <a:schemeClr val="bg1">
                    <a:lumMod val="50000"/>
                  </a:schemeClr>
                </a:solidFill>
                <a:latin typeface="Volvo Novum Light" panose="020B0303040502060204" pitchFamily="34" charset="77"/>
              </a:defRPr>
            </a:lvl1pPr>
          </a:lstStyle>
          <a:p>
            <a:fld id="{EECA8F73-ACC7-A64F-8F77-C8CBCE9A3AB4}" type="slidenum">
              <a:rPr lang="en-GB" smtClean="0"/>
              <a:pPr/>
              <a:t>‹#›</a:t>
            </a:fld>
            <a:endParaRPr lang="en-GB" dirty="0"/>
          </a:p>
        </p:txBody>
      </p:sp>
      <p:pic>
        <p:nvPicPr>
          <p:cNvPr id="11" name="Bildobjekt 7">
            <a:extLst>
              <a:ext uri="{FF2B5EF4-FFF2-40B4-BE49-F238E27FC236}">
                <a16:creationId xmlns:a16="http://schemas.microsoft.com/office/drawing/2014/main" id="{4D27D4D8-0D39-45D3-AC81-0542D8720816}"/>
              </a:ext>
            </a:extLst>
          </p:cNvPr>
          <p:cNvPicPr>
            <a:picLocks noChangeAspect="1"/>
          </p:cNvPicPr>
          <p:nvPr userDrawn="1"/>
        </p:nvPicPr>
        <p:blipFill>
          <a:blip r:embed="rId2"/>
          <a:stretch>
            <a:fillRect/>
          </a:stretch>
        </p:blipFill>
        <p:spPr>
          <a:xfrm>
            <a:off x="4578175" y="240985"/>
            <a:ext cx="1003652" cy="93975"/>
          </a:xfrm>
          <a:prstGeom prst="rect">
            <a:avLst/>
          </a:prstGeom>
          <a:noFill/>
        </p:spPr>
      </p:pic>
    </p:spTree>
    <p:extLst>
      <p:ext uri="{BB962C8B-B14F-4D97-AF65-F5344CB8AC3E}">
        <p14:creationId xmlns:p14="http://schemas.microsoft.com/office/powerpoint/2010/main" val="39487461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text column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E952C3B-5206-E148-92F9-5E5B1D72EC9F}"/>
              </a:ext>
            </a:extLst>
          </p:cNvPr>
          <p:cNvSpPr>
            <a:spLocks noGrp="1"/>
          </p:cNvSpPr>
          <p:nvPr>
            <p:ph type="title" hasCustomPrompt="1"/>
          </p:nvPr>
        </p:nvSpPr>
        <p:spPr>
          <a:xfrm>
            <a:off x="400266" y="897887"/>
            <a:ext cx="9318916" cy="359378"/>
          </a:xfrm>
          <a:prstGeom prst="rect">
            <a:avLst/>
          </a:prstGeom>
        </p:spPr>
        <p:txBody>
          <a:bodyPr anchor="b" anchorCtr="0"/>
          <a:lstStyle>
            <a:lvl1pPr algn="l">
              <a:defRPr sz="2400"/>
            </a:lvl1pPr>
          </a:lstStyle>
          <a:p>
            <a:r>
              <a:rPr lang="en-GB" noProof="0" dirty="0"/>
              <a:t>Click to add heading</a:t>
            </a:r>
          </a:p>
        </p:txBody>
      </p:sp>
      <p:sp>
        <p:nvSpPr>
          <p:cNvPr id="12" name="Text Placeholder 3">
            <a:extLst>
              <a:ext uri="{FF2B5EF4-FFF2-40B4-BE49-F238E27FC236}">
                <a16:creationId xmlns:a16="http://schemas.microsoft.com/office/drawing/2014/main" id="{9CDC3E0F-7862-2B4B-826D-899D1A648999}"/>
              </a:ext>
            </a:extLst>
          </p:cNvPr>
          <p:cNvSpPr>
            <a:spLocks noGrp="1"/>
          </p:cNvSpPr>
          <p:nvPr>
            <p:ph type="body" sz="quarter" idx="20" hasCustomPrompt="1"/>
          </p:nvPr>
        </p:nvSpPr>
        <p:spPr>
          <a:xfrm>
            <a:off x="401104" y="1497082"/>
            <a:ext cx="4518438" cy="3840564"/>
          </a:xfrm>
          <a:prstGeom prst="rect">
            <a:avLst/>
          </a:prstGeom>
        </p:spPr>
        <p:txBody>
          <a:bodyPr>
            <a:normAutofit/>
          </a:bodyPr>
          <a:lstStyle>
            <a:lvl1pPr>
              <a:defRPr sz="1400"/>
            </a:lvl1pPr>
            <a:lvl2pPr>
              <a:defRPr sz="1400"/>
            </a:lvl2pPr>
            <a:lvl3pPr>
              <a:defRPr sz="1100"/>
            </a:lvl3pPr>
            <a:lvl4pPr>
              <a:defRPr sz="1000"/>
            </a:lvl4pPr>
            <a:lvl5pPr>
              <a:defRPr sz="900"/>
            </a:lvl5pPr>
            <a:lvl6pPr>
              <a:defRPr sz="800"/>
            </a:lvl6pPr>
            <a:lvl7pPr>
              <a:defRPr sz="889"/>
            </a:lvl7pPr>
            <a:lvl8pPr>
              <a:defRPr sz="889"/>
            </a:lvl8pPr>
            <a:lvl9pPr>
              <a:defRPr sz="889"/>
            </a:lvl9pPr>
          </a:lstStyle>
          <a:p>
            <a:pPr lvl="0"/>
            <a:r>
              <a:rPr lang="en-GB" noProof="0" dirty="0"/>
              <a:t>Click to add text</a:t>
            </a:r>
          </a:p>
          <a:p>
            <a:pPr lvl="1"/>
            <a:r>
              <a:rPr lang="en-GB" noProof="0" dirty="0"/>
              <a:t>First bullets</a:t>
            </a:r>
          </a:p>
          <a:p>
            <a:pPr lvl="2"/>
            <a:r>
              <a:rPr lang="en-GB" noProof="0" dirty="0"/>
              <a:t>Second bullets</a:t>
            </a:r>
          </a:p>
          <a:p>
            <a:pPr lvl="3"/>
            <a:r>
              <a:rPr lang="en-GB" noProof="0" dirty="0"/>
              <a:t>Third bullets</a:t>
            </a:r>
          </a:p>
          <a:p>
            <a:pPr lvl="4"/>
            <a:r>
              <a:rPr lang="en-GB" noProof="0" dirty="0"/>
              <a:t>Fourth bullets</a:t>
            </a:r>
          </a:p>
          <a:p>
            <a:pPr lvl="5"/>
            <a:r>
              <a:rPr lang="en-GB" noProof="0" dirty="0"/>
              <a:t>Fifth bullets</a:t>
            </a:r>
          </a:p>
        </p:txBody>
      </p:sp>
      <p:sp>
        <p:nvSpPr>
          <p:cNvPr id="15" name="Date Placeholder 2">
            <a:extLst>
              <a:ext uri="{FF2B5EF4-FFF2-40B4-BE49-F238E27FC236}">
                <a16:creationId xmlns:a16="http://schemas.microsoft.com/office/drawing/2014/main" id="{8C1C0756-99BC-454C-8ECE-5EF7112E5CFB}"/>
              </a:ext>
            </a:extLst>
          </p:cNvPr>
          <p:cNvSpPr>
            <a:spLocks noGrp="1"/>
          </p:cNvSpPr>
          <p:nvPr>
            <p:ph type="dt" sz="half" idx="2"/>
          </p:nvPr>
        </p:nvSpPr>
        <p:spPr>
          <a:xfrm>
            <a:off x="400266" y="5463945"/>
            <a:ext cx="520165" cy="113514"/>
          </a:xfrm>
          <a:prstGeom prst="rect">
            <a:avLst/>
          </a:prstGeom>
        </p:spPr>
        <p:txBody>
          <a:bodyPr lIns="0" tIns="0" rIns="0" bIns="0" anchor="ctr" anchorCtr="0"/>
          <a:lstStyle>
            <a:lvl1pPr marL="8817" indent="0" algn="l">
              <a:tabLst/>
              <a:defRPr sz="600" b="0" i="0">
                <a:solidFill>
                  <a:schemeClr val="bg1">
                    <a:lumMod val="50000"/>
                  </a:schemeClr>
                </a:solidFill>
                <a:latin typeface="Volvo Novum Light" panose="020B0303040502060204" pitchFamily="34" charset="77"/>
              </a:defRPr>
            </a:lvl1pPr>
          </a:lstStyle>
          <a:p>
            <a:r>
              <a:rPr lang="sv-SE"/>
              <a:t>2021.06.19</a:t>
            </a:r>
            <a:endParaRPr lang="en-GB" dirty="0"/>
          </a:p>
        </p:txBody>
      </p:sp>
      <p:sp>
        <p:nvSpPr>
          <p:cNvPr id="16" name="Footer Placeholder 8">
            <a:extLst>
              <a:ext uri="{FF2B5EF4-FFF2-40B4-BE49-F238E27FC236}">
                <a16:creationId xmlns:a16="http://schemas.microsoft.com/office/drawing/2014/main" id="{EFE7565D-E88C-4DA2-A597-30B96381737B}"/>
              </a:ext>
            </a:extLst>
          </p:cNvPr>
          <p:cNvSpPr>
            <a:spLocks noGrp="1"/>
          </p:cNvSpPr>
          <p:nvPr>
            <p:ph type="ftr" sz="quarter" idx="3"/>
          </p:nvPr>
        </p:nvSpPr>
        <p:spPr>
          <a:xfrm>
            <a:off x="1200916" y="5462010"/>
            <a:ext cx="3718627" cy="115449"/>
          </a:xfrm>
          <a:prstGeom prst="rect">
            <a:avLst/>
          </a:prstGeom>
        </p:spPr>
        <p:txBody>
          <a:bodyPr lIns="0" tIns="0" rIns="0" bIns="0" anchor="ctr" anchorCtr="0"/>
          <a:lstStyle>
            <a:lvl1pPr algn="l">
              <a:defRPr sz="600" b="0" i="0">
                <a:solidFill>
                  <a:schemeClr val="bg1">
                    <a:lumMod val="50000"/>
                  </a:schemeClr>
                </a:solidFill>
                <a:latin typeface="Volvo Novum Light" panose="020B0303040502060204" pitchFamily="34" charset="77"/>
              </a:defRPr>
            </a:lvl1pPr>
          </a:lstStyle>
          <a:p>
            <a:r>
              <a:rPr lang="en-US"/>
              <a:t>BRF Bokenäs</a:t>
            </a:r>
            <a:endParaRPr lang="en-GB" dirty="0"/>
          </a:p>
        </p:txBody>
      </p:sp>
      <p:sp>
        <p:nvSpPr>
          <p:cNvPr id="18" name="Slide Number Placeholder 9">
            <a:extLst>
              <a:ext uri="{FF2B5EF4-FFF2-40B4-BE49-F238E27FC236}">
                <a16:creationId xmlns:a16="http://schemas.microsoft.com/office/drawing/2014/main" id="{3A094260-F17A-4C78-8064-55E63058F963}"/>
              </a:ext>
            </a:extLst>
          </p:cNvPr>
          <p:cNvSpPr>
            <a:spLocks noGrp="1"/>
          </p:cNvSpPr>
          <p:nvPr>
            <p:ph type="sldNum" sz="quarter" idx="4"/>
          </p:nvPr>
        </p:nvSpPr>
        <p:spPr>
          <a:xfrm>
            <a:off x="9318391" y="5463945"/>
            <a:ext cx="401006" cy="113514"/>
          </a:xfrm>
          <a:prstGeom prst="rect">
            <a:avLst/>
          </a:prstGeom>
        </p:spPr>
        <p:txBody>
          <a:bodyPr lIns="0" tIns="0" rIns="0" bIns="0" anchor="ctr" anchorCtr="0"/>
          <a:lstStyle>
            <a:lvl1pPr algn="r">
              <a:defRPr sz="600" b="0" i="0">
                <a:solidFill>
                  <a:schemeClr val="bg1">
                    <a:lumMod val="50000"/>
                  </a:schemeClr>
                </a:solidFill>
                <a:latin typeface="Volvo Novum Light" panose="020B0303040502060204" pitchFamily="34" charset="77"/>
              </a:defRPr>
            </a:lvl1pPr>
          </a:lstStyle>
          <a:p>
            <a:fld id="{EECA8F73-ACC7-A64F-8F77-C8CBCE9A3AB4}" type="slidenum">
              <a:rPr lang="en-GB" smtClean="0"/>
              <a:pPr/>
              <a:t>‹#›</a:t>
            </a:fld>
            <a:endParaRPr lang="en-GB" dirty="0"/>
          </a:p>
        </p:txBody>
      </p:sp>
      <p:pic>
        <p:nvPicPr>
          <p:cNvPr id="11" name="Bildobjekt 7">
            <a:extLst>
              <a:ext uri="{FF2B5EF4-FFF2-40B4-BE49-F238E27FC236}">
                <a16:creationId xmlns:a16="http://schemas.microsoft.com/office/drawing/2014/main" id="{4D27D4D8-0D39-45D3-AC81-0542D8720816}"/>
              </a:ext>
            </a:extLst>
          </p:cNvPr>
          <p:cNvPicPr>
            <a:picLocks noChangeAspect="1"/>
          </p:cNvPicPr>
          <p:nvPr userDrawn="1"/>
        </p:nvPicPr>
        <p:blipFill>
          <a:blip r:embed="rId2"/>
          <a:stretch>
            <a:fillRect/>
          </a:stretch>
        </p:blipFill>
        <p:spPr>
          <a:xfrm>
            <a:off x="4578175" y="240985"/>
            <a:ext cx="1003652" cy="93975"/>
          </a:xfrm>
          <a:prstGeom prst="rect">
            <a:avLst/>
          </a:prstGeom>
          <a:noFill/>
        </p:spPr>
      </p:pic>
      <p:sp>
        <p:nvSpPr>
          <p:cNvPr id="9" name="Text Placeholder 3">
            <a:extLst>
              <a:ext uri="{FF2B5EF4-FFF2-40B4-BE49-F238E27FC236}">
                <a16:creationId xmlns:a16="http://schemas.microsoft.com/office/drawing/2014/main" id="{44C6D32B-D22E-42A6-B6D5-24AE3CB3FD6F}"/>
              </a:ext>
            </a:extLst>
          </p:cNvPr>
          <p:cNvSpPr>
            <a:spLocks noGrp="1"/>
          </p:cNvSpPr>
          <p:nvPr>
            <p:ph type="body" sz="quarter" idx="21" hasCustomPrompt="1"/>
          </p:nvPr>
        </p:nvSpPr>
        <p:spPr>
          <a:xfrm>
            <a:off x="5201825" y="1497082"/>
            <a:ext cx="4518438" cy="3840564"/>
          </a:xfrm>
          <a:prstGeom prst="rect">
            <a:avLst/>
          </a:prstGeom>
        </p:spPr>
        <p:txBody>
          <a:bodyPr>
            <a:normAutofit/>
          </a:bodyPr>
          <a:lstStyle>
            <a:lvl1pPr>
              <a:defRPr sz="1400"/>
            </a:lvl1pPr>
            <a:lvl2pPr>
              <a:defRPr sz="1400"/>
            </a:lvl2pPr>
            <a:lvl3pPr>
              <a:defRPr sz="1100"/>
            </a:lvl3pPr>
            <a:lvl4pPr>
              <a:defRPr sz="1000"/>
            </a:lvl4pPr>
            <a:lvl5pPr>
              <a:defRPr sz="900"/>
            </a:lvl5pPr>
            <a:lvl6pPr>
              <a:defRPr sz="800"/>
            </a:lvl6pPr>
            <a:lvl7pPr>
              <a:defRPr sz="889"/>
            </a:lvl7pPr>
            <a:lvl8pPr>
              <a:defRPr sz="889"/>
            </a:lvl8pPr>
            <a:lvl9pPr>
              <a:defRPr sz="889"/>
            </a:lvl9pPr>
          </a:lstStyle>
          <a:p>
            <a:pPr lvl="0"/>
            <a:r>
              <a:rPr lang="en-GB" noProof="0" dirty="0"/>
              <a:t>Click to add text</a:t>
            </a:r>
          </a:p>
          <a:p>
            <a:pPr lvl="1"/>
            <a:r>
              <a:rPr lang="en-GB" noProof="0" dirty="0"/>
              <a:t>First bullets</a:t>
            </a:r>
          </a:p>
          <a:p>
            <a:pPr lvl="2"/>
            <a:r>
              <a:rPr lang="en-GB" noProof="0" dirty="0"/>
              <a:t>Second bullets</a:t>
            </a:r>
          </a:p>
          <a:p>
            <a:pPr lvl="3"/>
            <a:r>
              <a:rPr lang="en-GB" noProof="0" dirty="0"/>
              <a:t>Third bullets</a:t>
            </a:r>
          </a:p>
          <a:p>
            <a:pPr lvl="4"/>
            <a:r>
              <a:rPr lang="en-GB" noProof="0" dirty="0"/>
              <a:t>Fourth bullets</a:t>
            </a:r>
          </a:p>
          <a:p>
            <a:pPr lvl="5"/>
            <a:r>
              <a:rPr lang="en-GB" noProof="0" dirty="0"/>
              <a:t>Fifth bullets</a:t>
            </a:r>
          </a:p>
        </p:txBody>
      </p:sp>
    </p:spTree>
    <p:extLst>
      <p:ext uri="{BB962C8B-B14F-4D97-AF65-F5344CB8AC3E}">
        <p14:creationId xmlns:p14="http://schemas.microsoft.com/office/powerpoint/2010/main" val="29192694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2C12F9AE-0CC7-A447-8973-8360DE60EFD2}"/>
              </a:ext>
            </a:extLst>
          </p:cNvPr>
          <p:cNvSpPr>
            <a:spLocks noGrp="1"/>
          </p:cNvSpPr>
          <p:nvPr>
            <p:ph type="body" sz="quarter" idx="35" hasCustomPrompt="1"/>
          </p:nvPr>
        </p:nvSpPr>
        <p:spPr>
          <a:xfrm>
            <a:off x="2001321" y="2184100"/>
            <a:ext cx="6118570" cy="1113357"/>
          </a:xfrm>
        </p:spPr>
        <p:txBody>
          <a:bodyPr>
            <a:noAutofit/>
          </a:bodyPr>
          <a:lstStyle>
            <a:lvl1pPr marL="0" indent="0" algn="ctr">
              <a:spcAft>
                <a:spcPts val="0"/>
              </a:spcAft>
              <a:buFontTx/>
              <a:buNone/>
              <a:tabLst/>
              <a:defRPr sz="1400" b="0" i="0">
                <a:latin typeface="Volvo Novum Light" panose="020B0303040502060204" pitchFamily="34" charset="77"/>
              </a:defRPr>
            </a:lvl1pPr>
            <a:lvl2pPr marL="0" indent="0" algn="ctr">
              <a:spcAft>
                <a:spcPts val="0"/>
              </a:spcAft>
              <a:buFontTx/>
              <a:buNone/>
              <a:tabLst/>
              <a:defRPr sz="1555" b="0" i="0">
                <a:latin typeface="Volvo Novum Light" panose="020B0303040502060204" pitchFamily="34" charset="77"/>
              </a:defRPr>
            </a:lvl2pPr>
            <a:lvl3pPr marL="0" indent="0" algn="ctr">
              <a:spcAft>
                <a:spcPts val="0"/>
              </a:spcAft>
              <a:buFontTx/>
              <a:buNone/>
              <a:tabLst/>
              <a:defRPr sz="1555" b="0" i="0">
                <a:latin typeface="Volvo Novum Light" panose="020B0303040502060204" pitchFamily="34" charset="77"/>
              </a:defRPr>
            </a:lvl3pPr>
            <a:lvl4pPr marL="0" indent="0" algn="ctr">
              <a:spcAft>
                <a:spcPts val="0"/>
              </a:spcAft>
              <a:buFontTx/>
              <a:buNone/>
              <a:tabLst/>
              <a:defRPr sz="1555" b="0" i="0">
                <a:latin typeface="Volvo Novum Light" panose="020B0303040502060204" pitchFamily="34" charset="77"/>
              </a:defRPr>
            </a:lvl4pPr>
            <a:lvl5pPr marL="0" indent="0" algn="ctr">
              <a:spcAft>
                <a:spcPts val="0"/>
              </a:spcAft>
              <a:buFontTx/>
              <a:buNone/>
              <a:tabLst/>
              <a:defRPr sz="1555" b="0" i="0">
                <a:latin typeface="Volvo Novum Light" panose="020B0303040502060204" pitchFamily="34" charset="77"/>
              </a:defRPr>
            </a:lvl5pPr>
            <a:lvl6pPr marL="0" indent="0" algn="ctr">
              <a:spcAft>
                <a:spcPts val="0"/>
              </a:spcAft>
              <a:buFontTx/>
              <a:buNone/>
              <a:tabLst/>
              <a:defRPr sz="1555" b="0" i="0">
                <a:latin typeface="Volvo Novum Light" panose="020B0303040502060204" pitchFamily="34" charset="77"/>
              </a:defRPr>
            </a:lvl6pPr>
            <a:lvl7pPr marL="0" indent="0" algn="ctr">
              <a:spcAft>
                <a:spcPts val="0"/>
              </a:spcAft>
              <a:buFontTx/>
              <a:buNone/>
              <a:tabLst/>
              <a:defRPr sz="1555" b="0" i="0">
                <a:latin typeface="Volvo Novum Light" panose="020B0303040502060204" pitchFamily="34" charset="77"/>
              </a:defRPr>
            </a:lvl7pPr>
            <a:lvl8pPr marL="0" indent="0" algn="ctr">
              <a:spcAft>
                <a:spcPts val="0"/>
              </a:spcAft>
              <a:buFontTx/>
              <a:buNone/>
              <a:tabLst/>
              <a:defRPr sz="1555" b="0" i="0">
                <a:latin typeface="Volvo Novum Light" panose="020B0303040502060204" pitchFamily="34" charset="77"/>
              </a:defRPr>
            </a:lvl8pPr>
            <a:lvl9pPr marL="0" indent="0" algn="ctr">
              <a:spcAft>
                <a:spcPts val="0"/>
              </a:spcAft>
              <a:buFontTx/>
              <a:buNone/>
              <a:tabLst/>
              <a:defRPr sz="1555" b="0" i="0">
                <a:latin typeface="Volvo Novum Light" panose="020B0303040502060204" pitchFamily="34" charset="77"/>
              </a:defRPr>
            </a:lvl9pPr>
          </a:lstStyle>
          <a:p>
            <a:pPr lvl="0"/>
            <a:r>
              <a:rPr lang="en-GB" noProof="0" dirty="0"/>
              <a:t>Click to add text</a:t>
            </a:r>
          </a:p>
        </p:txBody>
      </p:sp>
      <p:sp>
        <p:nvSpPr>
          <p:cNvPr id="10" name="Title 1">
            <a:extLst>
              <a:ext uri="{FF2B5EF4-FFF2-40B4-BE49-F238E27FC236}">
                <a16:creationId xmlns:a16="http://schemas.microsoft.com/office/drawing/2014/main" id="{D09D31AC-E631-1247-8AFD-8EC103E61849}"/>
              </a:ext>
            </a:extLst>
          </p:cNvPr>
          <p:cNvSpPr>
            <a:spLocks noGrp="1"/>
          </p:cNvSpPr>
          <p:nvPr>
            <p:ph type="title" hasCustomPrompt="1"/>
          </p:nvPr>
        </p:nvSpPr>
        <p:spPr>
          <a:xfrm>
            <a:off x="400264" y="1497080"/>
            <a:ext cx="9318918" cy="443814"/>
          </a:xfrm>
          <a:prstGeom prst="rect">
            <a:avLst/>
          </a:prstGeom>
        </p:spPr>
        <p:txBody>
          <a:bodyPr anchor="b" anchorCtr="0">
            <a:noAutofit/>
          </a:bodyPr>
          <a:lstStyle>
            <a:lvl1pPr algn="ctr">
              <a:defRPr sz="2400"/>
            </a:lvl1pPr>
            <a:lvl2pPr>
              <a:defRPr sz="2666" b="0" i="0">
                <a:latin typeface="Volvo Novum" panose="020B0503040502060204" pitchFamily="34" charset="77"/>
              </a:defRPr>
            </a:lvl2pPr>
          </a:lstStyle>
          <a:p>
            <a:pPr lvl="0"/>
            <a:r>
              <a:rPr lang="en-GB" noProof="0" dirty="0"/>
              <a:t>Click to add heading</a:t>
            </a:r>
          </a:p>
        </p:txBody>
      </p:sp>
      <p:sp>
        <p:nvSpPr>
          <p:cNvPr id="12" name="Date Placeholder 2">
            <a:extLst>
              <a:ext uri="{FF2B5EF4-FFF2-40B4-BE49-F238E27FC236}">
                <a16:creationId xmlns:a16="http://schemas.microsoft.com/office/drawing/2014/main" id="{E8DD128A-BB24-4D24-AFFE-BD05B3D86D51}"/>
              </a:ext>
            </a:extLst>
          </p:cNvPr>
          <p:cNvSpPr>
            <a:spLocks noGrp="1"/>
          </p:cNvSpPr>
          <p:nvPr>
            <p:ph type="dt" sz="half" idx="2"/>
          </p:nvPr>
        </p:nvSpPr>
        <p:spPr>
          <a:xfrm>
            <a:off x="400266" y="5463945"/>
            <a:ext cx="520165" cy="113514"/>
          </a:xfrm>
          <a:prstGeom prst="rect">
            <a:avLst/>
          </a:prstGeom>
        </p:spPr>
        <p:txBody>
          <a:bodyPr lIns="0" tIns="0" rIns="0" bIns="0" anchor="ctr" anchorCtr="0"/>
          <a:lstStyle>
            <a:lvl1pPr marL="8817" indent="0" algn="l">
              <a:tabLst/>
              <a:defRPr sz="600" b="0" i="0">
                <a:solidFill>
                  <a:schemeClr val="bg1">
                    <a:lumMod val="50000"/>
                  </a:schemeClr>
                </a:solidFill>
                <a:latin typeface="Volvo Novum Light" panose="020B0303040502060204" pitchFamily="34" charset="77"/>
              </a:defRPr>
            </a:lvl1pPr>
          </a:lstStyle>
          <a:p>
            <a:r>
              <a:rPr lang="sv-SE"/>
              <a:t>2021.06.19</a:t>
            </a:r>
            <a:endParaRPr lang="en-GB" dirty="0"/>
          </a:p>
        </p:txBody>
      </p:sp>
      <p:sp>
        <p:nvSpPr>
          <p:cNvPr id="13" name="Footer Placeholder 8">
            <a:extLst>
              <a:ext uri="{FF2B5EF4-FFF2-40B4-BE49-F238E27FC236}">
                <a16:creationId xmlns:a16="http://schemas.microsoft.com/office/drawing/2014/main" id="{C7305819-9A50-4471-8739-35823219A4A5}"/>
              </a:ext>
            </a:extLst>
          </p:cNvPr>
          <p:cNvSpPr>
            <a:spLocks noGrp="1"/>
          </p:cNvSpPr>
          <p:nvPr>
            <p:ph type="ftr" sz="quarter" idx="3"/>
          </p:nvPr>
        </p:nvSpPr>
        <p:spPr>
          <a:xfrm>
            <a:off x="1200916" y="5462010"/>
            <a:ext cx="3718627" cy="115449"/>
          </a:xfrm>
          <a:prstGeom prst="rect">
            <a:avLst/>
          </a:prstGeom>
        </p:spPr>
        <p:txBody>
          <a:bodyPr lIns="0" tIns="0" rIns="0" bIns="0" anchor="ctr" anchorCtr="0"/>
          <a:lstStyle>
            <a:lvl1pPr algn="l">
              <a:defRPr sz="600" b="0" i="0">
                <a:solidFill>
                  <a:schemeClr val="bg1">
                    <a:lumMod val="50000"/>
                  </a:schemeClr>
                </a:solidFill>
                <a:latin typeface="Volvo Novum Light" panose="020B0303040502060204" pitchFamily="34" charset="77"/>
              </a:defRPr>
            </a:lvl1pPr>
          </a:lstStyle>
          <a:p>
            <a:r>
              <a:rPr lang="en-US"/>
              <a:t>BRF Bokenäs</a:t>
            </a:r>
            <a:endParaRPr lang="en-GB" dirty="0"/>
          </a:p>
        </p:txBody>
      </p:sp>
      <p:sp>
        <p:nvSpPr>
          <p:cNvPr id="16" name="Slide Number Placeholder 9">
            <a:extLst>
              <a:ext uri="{FF2B5EF4-FFF2-40B4-BE49-F238E27FC236}">
                <a16:creationId xmlns:a16="http://schemas.microsoft.com/office/drawing/2014/main" id="{A2AEF769-067F-4092-960C-DF7FE2906F4C}"/>
              </a:ext>
            </a:extLst>
          </p:cNvPr>
          <p:cNvSpPr>
            <a:spLocks noGrp="1"/>
          </p:cNvSpPr>
          <p:nvPr>
            <p:ph type="sldNum" sz="quarter" idx="4"/>
          </p:nvPr>
        </p:nvSpPr>
        <p:spPr>
          <a:xfrm>
            <a:off x="9318391" y="5463945"/>
            <a:ext cx="401006" cy="113514"/>
          </a:xfrm>
          <a:prstGeom prst="rect">
            <a:avLst/>
          </a:prstGeom>
        </p:spPr>
        <p:txBody>
          <a:bodyPr lIns="0" tIns="0" rIns="0" bIns="0" anchor="ctr" anchorCtr="0"/>
          <a:lstStyle>
            <a:lvl1pPr algn="r">
              <a:defRPr sz="600" b="0" i="0">
                <a:solidFill>
                  <a:schemeClr val="bg1">
                    <a:lumMod val="50000"/>
                  </a:schemeClr>
                </a:solidFill>
                <a:latin typeface="Volvo Novum Light" panose="020B0303040502060204" pitchFamily="34" charset="77"/>
              </a:defRPr>
            </a:lvl1pPr>
          </a:lstStyle>
          <a:p>
            <a:fld id="{EECA8F73-ACC7-A64F-8F77-C8CBCE9A3AB4}" type="slidenum">
              <a:rPr lang="en-GB" smtClean="0"/>
              <a:pPr/>
              <a:t>‹#›</a:t>
            </a:fld>
            <a:endParaRPr lang="en-GB" dirty="0"/>
          </a:p>
        </p:txBody>
      </p:sp>
      <p:pic>
        <p:nvPicPr>
          <p:cNvPr id="8" name="Bildobjekt 7">
            <a:extLst>
              <a:ext uri="{FF2B5EF4-FFF2-40B4-BE49-F238E27FC236}">
                <a16:creationId xmlns:a16="http://schemas.microsoft.com/office/drawing/2014/main" id="{037E70FD-8541-468F-9860-382ED2F695AA}"/>
              </a:ext>
            </a:extLst>
          </p:cNvPr>
          <p:cNvPicPr>
            <a:picLocks noChangeAspect="1"/>
          </p:cNvPicPr>
          <p:nvPr userDrawn="1"/>
        </p:nvPicPr>
        <p:blipFill>
          <a:blip r:embed="rId2"/>
          <a:stretch>
            <a:fillRect/>
          </a:stretch>
        </p:blipFill>
        <p:spPr>
          <a:xfrm>
            <a:off x="4578175" y="240985"/>
            <a:ext cx="1003652" cy="93975"/>
          </a:xfrm>
          <a:prstGeom prst="rect">
            <a:avLst/>
          </a:prstGeom>
          <a:noFill/>
        </p:spPr>
      </p:pic>
    </p:spTree>
    <p:extLst>
      <p:ext uri="{BB962C8B-B14F-4D97-AF65-F5344CB8AC3E}">
        <p14:creationId xmlns:p14="http://schemas.microsoft.com/office/powerpoint/2010/main" val="23839479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09D31AC-E631-1247-8AFD-8EC103E61849}"/>
              </a:ext>
            </a:extLst>
          </p:cNvPr>
          <p:cNvSpPr>
            <a:spLocks noGrp="1"/>
          </p:cNvSpPr>
          <p:nvPr>
            <p:ph type="title" hasCustomPrompt="1"/>
          </p:nvPr>
        </p:nvSpPr>
        <p:spPr>
          <a:xfrm>
            <a:off x="400264" y="2161658"/>
            <a:ext cx="9318918" cy="695842"/>
          </a:xfrm>
          <a:prstGeom prst="rect">
            <a:avLst/>
          </a:prstGeom>
        </p:spPr>
        <p:txBody>
          <a:bodyPr anchor="ctr" anchorCtr="0">
            <a:noAutofit/>
          </a:bodyPr>
          <a:lstStyle>
            <a:lvl1pPr algn="ctr">
              <a:defRPr sz="6000">
                <a:latin typeface="Volvo Broad Pro" panose="02000606020000020004" pitchFamily="2" charset="0"/>
              </a:defRPr>
            </a:lvl1pPr>
            <a:lvl2pPr>
              <a:defRPr sz="2666" b="0" i="0">
                <a:latin typeface="Volvo Novum" panose="020B0503040502060204" pitchFamily="34" charset="77"/>
              </a:defRPr>
            </a:lvl2pPr>
          </a:lstStyle>
          <a:p>
            <a:pPr lvl="0"/>
            <a:r>
              <a:rPr lang="en-GB" noProof="0" dirty="0"/>
              <a:t>Click to add Statement</a:t>
            </a:r>
          </a:p>
        </p:txBody>
      </p:sp>
      <p:sp>
        <p:nvSpPr>
          <p:cNvPr id="12" name="Date Placeholder 2">
            <a:extLst>
              <a:ext uri="{FF2B5EF4-FFF2-40B4-BE49-F238E27FC236}">
                <a16:creationId xmlns:a16="http://schemas.microsoft.com/office/drawing/2014/main" id="{E8DD128A-BB24-4D24-AFFE-BD05B3D86D51}"/>
              </a:ext>
            </a:extLst>
          </p:cNvPr>
          <p:cNvSpPr>
            <a:spLocks noGrp="1"/>
          </p:cNvSpPr>
          <p:nvPr>
            <p:ph type="dt" sz="half" idx="2"/>
          </p:nvPr>
        </p:nvSpPr>
        <p:spPr>
          <a:xfrm>
            <a:off x="400266" y="5463945"/>
            <a:ext cx="520165" cy="113514"/>
          </a:xfrm>
          <a:prstGeom prst="rect">
            <a:avLst/>
          </a:prstGeom>
        </p:spPr>
        <p:txBody>
          <a:bodyPr lIns="0" tIns="0" rIns="0" bIns="0" anchor="ctr" anchorCtr="0"/>
          <a:lstStyle>
            <a:lvl1pPr marL="8817" indent="0" algn="l">
              <a:tabLst/>
              <a:defRPr sz="600" b="0" i="0">
                <a:solidFill>
                  <a:schemeClr val="bg1">
                    <a:lumMod val="50000"/>
                  </a:schemeClr>
                </a:solidFill>
                <a:latin typeface="Volvo Novum Light" panose="020B0303040502060204" pitchFamily="34" charset="77"/>
              </a:defRPr>
            </a:lvl1pPr>
          </a:lstStyle>
          <a:p>
            <a:r>
              <a:rPr lang="sv-SE"/>
              <a:t>2021.06.19</a:t>
            </a:r>
            <a:endParaRPr lang="en-GB" dirty="0"/>
          </a:p>
        </p:txBody>
      </p:sp>
      <p:sp>
        <p:nvSpPr>
          <p:cNvPr id="13" name="Footer Placeholder 8">
            <a:extLst>
              <a:ext uri="{FF2B5EF4-FFF2-40B4-BE49-F238E27FC236}">
                <a16:creationId xmlns:a16="http://schemas.microsoft.com/office/drawing/2014/main" id="{C7305819-9A50-4471-8739-35823219A4A5}"/>
              </a:ext>
            </a:extLst>
          </p:cNvPr>
          <p:cNvSpPr>
            <a:spLocks noGrp="1"/>
          </p:cNvSpPr>
          <p:nvPr>
            <p:ph type="ftr" sz="quarter" idx="3"/>
          </p:nvPr>
        </p:nvSpPr>
        <p:spPr>
          <a:xfrm>
            <a:off x="1200916" y="5462010"/>
            <a:ext cx="3718627" cy="115449"/>
          </a:xfrm>
          <a:prstGeom prst="rect">
            <a:avLst/>
          </a:prstGeom>
        </p:spPr>
        <p:txBody>
          <a:bodyPr lIns="0" tIns="0" rIns="0" bIns="0" anchor="ctr" anchorCtr="0"/>
          <a:lstStyle>
            <a:lvl1pPr algn="l">
              <a:defRPr sz="600" b="0" i="0">
                <a:solidFill>
                  <a:schemeClr val="bg1">
                    <a:lumMod val="50000"/>
                  </a:schemeClr>
                </a:solidFill>
                <a:latin typeface="Volvo Novum Light" panose="020B0303040502060204" pitchFamily="34" charset="77"/>
              </a:defRPr>
            </a:lvl1pPr>
          </a:lstStyle>
          <a:p>
            <a:r>
              <a:rPr lang="en-US"/>
              <a:t>BRF Bokenäs</a:t>
            </a:r>
            <a:endParaRPr lang="en-GB" dirty="0"/>
          </a:p>
        </p:txBody>
      </p:sp>
      <p:sp>
        <p:nvSpPr>
          <p:cNvPr id="16" name="Slide Number Placeholder 9">
            <a:extLst>
              <a:ext uri="{FF2B5EF4-FFF2-40B4-BE49-F238E27FC236}">
                <a16:creationId xmlns:a16="http://schemas.microsoft.com/office/drawing/2014/main" id="{A2AEF769-067F-4092-960C-DF7FE2906F4C}"/>
              </a:ext>
            </a:extLst>
          </p:cNvPr>
          <p:cNvSpPr>
            <a:spLocks noGrp="1"/>
          </p:cNvSpPr>
          <p:nvPr>
            <p:ph type="sldNum" sz="quarter" idx="4"/>
          </p:nvPr>
        </p:nvSpPr>
        <p:spPr>
          <a:xfrm>
            <a:off x="9318391" y="5463945"/>
            <a:ext cx="401006" cy="113514"/>
          </a:xfrm>
          <a:prstGeom prst="rect">
            <a:avLst/>
          </a:prstGeom>
        </p:spPr>
        <p:txBody>
          <a:bodyPr lIns="0" tIns="0" rIns="0" bIns="0" anchor="ctr" anchorCtr="0"/>
          <a:lstStyle>
            <a:lvl1pPr algn="r">
              <a:defRPr sz="600" b="0" i="0">
                <a:solidFill>
                  <a:schemeClr val="bg1">
                    <a:lumMod val="50000"/>
                  </a:schemeClr>
                </a:solidFill>
                <a:latin typeface="Volvo Novum Light" panose="020B0303040502060204" pitchFamily="34" charset="77"/>
              </a:defRPr>
            </a:lvl1pPr>
          </a:lstStyle>
          <a:p>
            <a:fld id="{EECA8F73-ACC7-A64F-8F77-C8CBCE9A3AB4}" type="slidenum">
              <a:rPr lang="en-GB" smtClean="0"/>
              <a:pPr/>
              <a:t>‹#›</a:t>
            </a:fld>
            <a:endParaRPr lang="en-GB" dirty="0"/>
          </a:p>
        </p:txBody>
      </p:sp>
    </p:spTree>
    <p:extLst>
      <p:ext uri="{BB962C8B-B14F-4D97-AF65-F5344CB8AC3E}">
        <p14:creationId xmlns:p14="http://schemas.microsoft.com/office/powerpoint/2010/main" val="7004479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046416EF-3DA6-BB49-9452-D8F2D1849295}"/>
              </a:ext>
            </a:extLst>
          </p:cNvPr>
          <p:cNvSpPr>
            <a:spLocks noGrp="1"/>
          </p:cNvSpPr>
          <p:nvPr>
            <p:ph type="pic" sz="quarter" idx="14" hasCustomPrompt="1"/>
          </p:nvPr>
        </p:nvSpPr>
        <p:spPr>
          <a:xfrm>
            <a:off x="1" y="0"/>
            <a:ext cx="10160000" cy="5715000"/>
          </a:xfrm>
          <a:prstGeom prst="rect">
            <a:avLst/>
          </a:prstGeom>
          <a:solidFill>
            <a:schemeClr val="bg1">
              <a:lumMod val="85000"/>
            </a:schemeClr>
          </a:solidFill>
        </p:spPr>
        <p:txBody>
          <a:bodyPr lIns="0" tIns="2628000"/>
          <a:lstStyle>
            <a:lvl1pPr marL="0" indent="0" algn="ctr">
              <a:lnSpc>
                <a:spcPct val="300000"/>
              </a:lnSpc>
              <a:spcBef>
                <a:spcPts val="0"/>
              </a:spcBef>
              <a:buNone/>
              <a:defRPr sz="1000" i="1"/>
            </a:lvl1pPr>
          </a:lstStyle>
          <a:p>
            <a:r>
              <a:rPr lang="en-GB" noProof="0" dirty="0"/>
              <a:t>Click to add image</a:t>
            </a:r>
          </a:p>
        </p:txBody>
      </p:sp>
      <p:sp>
        <p:nvSpPr>
          <p:cNvPr id="7" name="TextBox 6">
            <a:extLst>
              <a:ext uri="{FF2B5EF4-FFF2-40B4-BE49-F238E27FC236}">
                <a16:creationId xmlns:a16="http://schemas.microsoft.com/office/drawing/2014/main" id="{5D6DC2ED-9A00-3246-A519-6EED76F44001}"/>
              </a:ext>
            </a:extLst>
          </p:cNvPr>
          <p:cNvSpPr txBox="1"/>
          <p:nvPr userDrawn="1"/>
        </p:nvSpPr>
        <p:spPr>
          <a:xfrm>
            <a:off x="2789544" y="1737358"/>
            <a:ext cx="0" cy="0"/>
          </a:xfrm>
          <a:prstGeom prst="rect">
            <a:avLst/>
          </a:prstGeom>
          <a:noFill/>
        </p:spPr>
        <p:txBody>
          <a:bodyPr wrap="none" lIns="0" tIns="0" rIns="0" rtlCol="0">
            <a:normAutofit fontScale="25000" lnSpcReduction="20000"/>
          </a:bodyPr>
          <a:lstStyle/>
          <a:p>
            <a:pPr algn="l">
              <a:lnSpc>
                <a:spcPct val="120000"/>
              </a:lnSpc>
            </a:pPr>
            <a:endParaRPr lang="en-GB" sz="1333" dirty="0">
              <a:latin typeface="Volvo Novum Light" panose="020B0303040502060204" pitchFamily="34" charset="77"/>
            </a:endParaRPr>
          </a:p>
        </p:txBody>
      </p:sp>
      <p:pic>
        <p:nvPicPr>
          <p:cNvPr id="5" name="Bildobjekt 2">
            <a:extLst>
              <a:ext uri="{FF2B5EF4-FFF2-40B4-BE49-F238E27FC236}">
                <a16:creationId xmlns:a16="http://schemas.microsoft.com/office/drawing/2014/main" id="{73EE45DD-9255-4E8D-9ED0-4CC1B1AB398D}"/>
              </a:ext>
            </a:extLst>
          </p:cNvPr>
          <p:cNvPicPr>
            <a:picLocks noChangeAspect="1"/>
          </p:cNvPicPr>
          <p:nvPr userDrawn="1"/>
        </p:nvPicPr>
        <p:blipFill>
          <a:blip r:embed="rId2"/>
          <a:stretch>
            <a:fillRect/>
          </a:stretch>
        </p:blipFill>
        <p:spPr>
          <a:xfrm>
            <a:off x="4580174" y="240989"/>
            <a:ext cx="999653" cy="83200"/>
          </a:xfrm>
          <a:prstGeom prst="rect">
            <a:avLst/>
          </a:prstGeom>
          <a:noFill/>
        </p:spPr>
      </p:pic>
    </p:spTree>
    <p:extLst>
      <p:ext uri="{BB962C8B-B14F-4D97-AF65-F5344CB8AC3E}">
        <p14:creationId xmlns:p14="http://schemas.microsoft.com/office/powerpoint/2010/main" val="32788989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7CBED64D-4C42-4F41-81BC-567A17A45D88}"/>
              </a:ext>
            </a:extLst>
          </p:cNvPr>
          <p:cNvSpPr>
            <a:spLocks noGrp="1"/>
          </p:cNvSpPr>
          <p:nvPr>
            <p:ph sz="quarter" idx="35" hasCustomPrompt="1"/>
          </p:nvPr>
        </p:nvSpPr>
        <p:spPr>
          <a:xfrm>
            <a:off x="401106" y="1497083"/>
            <a:ext cx="9318075" cy="3840564"/>
          </a:xfrm>
          <a:solidFill>
            <a:schemeClr val="bg1">
              <a:lumMod val="85000"/>
            </a:schemeClr>
          </a:solidFill>
        </p:spPr>
        <p:txBody>
          <a:bodyPr tIns="1044000" anchor="ctr" anchorCtr="1">
            <a:normAutofit/>
          </a:bodyPr>
          <a:lstStyle>
            <a:lvl1pPr>
              <a:defRPr sz="1000" i="1"/>
            </a:lvl1pPr>
          </a:lstStyle>
          <a:p>
            <a:pPr lvl="0"/>
            <a:r>
              <a:rPr lang="en-GB" noProof="0" dirty="0"/>
              <a:t>Click to add image, graph or other media</a:t>
            </a:r>
          </a:p>
        </p:txBody>
      </p:sp>
      <p:sp>
        <p:nvSpPr>
          <p:cNvPr id="8" name="Title Placeholder 10">
            <a:extLst>
              <a:ext uri="{FF2B5EF4-FFF2-40B4-BE49-F238E27FC236}">
                <a16:creationId xmlns:a16="http://schemas.microsoft.com/office/drawing/2014/main" id="{17A4644E-DF8A-4B31-986A-447E95D7C2F7}"/>
              </a:ext>
            </a:extLst>
          </p:cNvPr>
          <p:cNvSpPr>
            <a:spLocks noGrp="1"/>
          </p:cNvSpPr>
          <p:nvPr>
            <p:ph type="title" hasCustomPrompt="1"/>
          </p:nvPr>
        </p:nvSpPr>
        <p:spPr>
          <a:xfrm>
            <a:off x="400266" y="897887"/>
            <a:ext cx="9319132" cy="359378"/>
          </a:xfrm>
          <a:prstGeom prst="rect">
            <a:avLst/>
          </a:prstGeom>
        </p:spPr>
        <p:txBody>
          <a:bodyPr vert="horz" lIns="0" tIns="0" rIns="0" bIns="0" rtlCol="0" anchor="b" anchorCtr="0">
            <a:noAutofit/>
          </a:bodyPr>
          <a:lstStyle>
            <a:lvl1pPr>
              <a:defRPr/>
            </a:lvl1pPr>
          </a:lstStyle>
          <a:p>
            <a:pPr algn="l"/>
            <a:r>
              <a:rPr lang="en-GB" noProof="0" dirty="0"/>
              <a:t>Click to add heading</a:t>
            </a:r>
          </a:p>
        </p:txBody>
      </p:sp>
      <p:sp>
        <p:nvSpPr>
          <p:cNvPr id="12" name="Date Placeholder 2">
            <a:extLst>
              <a:ext uri="{FF2B5EF4-FFF2-40B4-BE49-F238E27FC236}">
                <a16:creationId xmlns:a16="http://schemas.microsoft.com/office/drawing/2014/main" id="{033FDB32-D803-458A-BE25-097CD235A16A}"/>
              </a:ext>
            </a:extLst>
          </p:cNvPr>
          <p:cNvSpPr>
            <a:spLocks noGrp="1"/>
          </p:cNvSpPr>
          <p:nvPr>
            <p:ph type="dt" sz="half" idx="2"/>
          </p:nvPr>
        </p:nvSpPr>
        <p:spPr>
          <a:xfrm>
            <a:off x="400266" y="5463945"/>
            <a:ext cx="520165" cy="113514"/>
          </a:xfrm>
          <a:prstGeom prst="rect">
            <a:avLst/>
          </a:prstGeom>
        </p:spPr>
        <p:txBody>
          <a:bodyPr lIns="0" tIns="0" rIns="0" bIns="0" anchor="ctr" anchorCtr="0"/>
          <a:lstStyle>
            <a:lvl1pPr marL="8817" indent="0" algn="l">
              <a:tabLst/>
              <a:defRPr sz="600" b="0" i="0">
                <a:solidFill>
                  <a:schemeClr val="bg1">
                    <a:lumMod val="50000"/>
                  </a:schemeClr>
                </a:solidFill>
                <a:latin typeface="Volvo Novum Light" panose="020B0303040502060204" pitchFamily="34" charset="77"/>
              </a:defRPr>
            </a:lvl1pPr>
          </a:lstStyle>
          <a:p>
            <a:r>
              <a:rPr lang="sv-SE"/>
              <a:t>2021.06.19</a:t>
            </a:r>
            <a:endParaRPr lang="en-GB" dirty="0"/>
          </a:p>
        </p:txBody>
      </p:sp>
      <p:sp>
        <p:nvSpPr>
          <p:cNvPr id="13" name="Footer Placeholder 8">
            <a:extLst>
              <a:ext uri="{FF2B5EF4-FFF2-40B4-BE49-F238E27FC236}">
                <a16:creationId xmlns:a16="http://schemas.microsoft.com/office/drawing/2014/main" id="{800B1141-6DF8-42DD-8814-EFA95990B729}"/>
              </a:ext>
            </a:extLst>
          </p:cNvPr>
          <p:cNvSpPr>
            <a:spLocks noGrp="1"/>
          </p:cNvSpPr>
          <p:nvPr>
            <p:ph type="ftr" sz="quarter" idx="3"/>
          </p:nvPr>
        </p:nvSpPr>
        <p:spPr>
          <a:xfrm>
            <a:off x="1200916" y="5462010"/>
            <a:ext cx="3718627" cy="115449"/>
          </a:xfrm>
          <a:prstGeom prst="rect">
            <a:avLst/>
          </a:prstGeom>
        </p:spPr>
        <p:txBody>
          <a:bodyPr lIns="0" tIns="0" rIns="0" bIns="0" anchor="ctr" anchorCtr="0"/>
          <a:lstStyle>
            <a:lvl1pPr algn="l">
              <a:defRPr sz="600" b="0" i="0">
                <a:solidFill>
                  <a:schemeClr val="bg1">
                    <a:lumMod val="50000"/>
                  </a:schemeClr>
                </a:solidFill>
                <a:latin typeface="Volvo Novum Light" panose="020B0303040502060204" pitchFamily="34" charset="77"/>
              </a:defRPr>
            </a:lvl1pPr>
          </a:lstStyle>
          <a:p>
            <a:r>
              <a:rPr lang="en-US"/>
              <a:t>BRF Bokenäs</a:t>
            </a:r>
            <a:endParaRPr lang="en-GB" dirty="0"/>
          </a:p>
        </p:txBody>
      </p:sp>
      <p:sp>
        <p:nvSpPr>
          <p:cNvPr id="14" name="Slide Number Placeholder 9">
            <a:extLst>
              <a:ext uri="{FF2B5EF4-FFF2-40B4-BE49-F238E27FC236}">
                <a16:creationId xmlns:a16="http://schemas.microsoft.com/office/drawing/2014/main" id="{1645B6AB-C1E0-47AC-89E2-681C39DA8D93}"/>
              </a:ext>
            </a:extLst>
          </p:cNvPr>
          <p:cNvSpPr>
            <a:spLocks noGrp="1"/>
          </p:cNvSpPr>
          <p:nvPr>
            <p:ph type="sldNum" sz="quarter" idx="4"/>
          </p:nvPr>
        </p:nvSpPr>
        <p:spPr>
          <a:xfrm>
            <a:off x="9318391" y="5463945"/>
            <a:ext cx="401006" cy="113514"/>
          </a:xfrm>
          <a:prstGeom prst="rect">
            <a:avLst/>
          </a:prstGeom>
        </p:spPr>
        <p:txBody>
          <a:bodyPr lIns="0" tIns="0" rIns="0" bIns="0" anchor="ctr" anchorCtr="0"/>
          <a:lstStyle>
            <a:lvl1pPr algn="r">
              <a:defRPr sz="600" b="0" i="0">
                <a:solidFill>
                  <a:schemeClr val="bg1">
                    <a:lumMod val="50000"/>
                  </a:schemeClr>
                </a:solidFill>
                <a:latin typeface="Volvo Novum Light" panose="020B0303040502060204" pitchFamily="34" charset="77"/>
              </a:defRPr>
            </a:lvl1pPr>
          </a:lstStyle>
          <a:p>
            <a:fld id="{EECA8F73-ACC7-A64F-8F77-C8CBCE9A3AB4}" type="slidenum">
              <a:rPr lang="en-GB" smtClean="0"/>
              <a:pPr/>
              <a:t>‹#›</a:t>
            </a:fld>
            <a:endParaRPr lang="en-GB" dirty="0"/>
          </a:p>
        </p:txBody>
      </p:sp>
      <p:pic>
        <p:nvPicPr>
          <p:cNvPr id="9" name="Bildobjekt 7">
            <a:extLst>
              <a:ext uri="{FF2B5EF4-FFF2-40B4-BE49-F238E27FC236}">
                <a16:creationId xmlns:a16="http://schemas.microsoft.com/office/drawing/2014/main" id="{D42AD50D-806F-48B0-8722-232B8388D204}"/>
              </a:ext>
            </a:extLst>
          </p:cNvPr>
          <p:cNvPicPr>
            <a:picLocks noChangeAspect="1"/>
          </p:cNvPicPr>
          <p:nvPr userDrawn="1"/>
        </p:nvPicPr>
        <p:blipFill>
          <a:blip r:embed="rId2"/>
          <a:stretch>
            <a:fillRect/>
          </a:stretch>
        </p:blipFill>
        <p:spPr>
          <a:xfrm>
            <a:off x="4578175" y="240985"/>
            <a:ext cx="1003652" cy="93975"/>
          </a:xfrm>
          <a:prstGeom prst="rect">
            <a:avLst/>
          </a:prstGeom>
          <a:noFill/>
        </p:spPr>
      </p:pic>
    </p:spTree>
    <p:extLst>
      <p:ext uri="{BB962C8B-B14F-4D97-AF65-F5344CB8AC3E}">
        <p14:creationId xmlns:p14="http://schemas.microsoft.com/office/powerpoint/2010/main" val="26579822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1105" y="1497082"/>
            <a:ext cx="9318077" cy="3840564"/>
          </a:xfrm>
          <a:prstGeom prst="rect">
            <a:avLst/>
          </a:prstGeom>
        </p:spPr>
        <p:txBody>
          <a:bodyPr vert="horz" lIns="0" tIns="0" rIns="0" bIns="0" rtlCol="0" anchor="t" anchorCtr="0">
            <a:normAutofit/>
          </a:bodyPr>
          <a:lstStyle/>
          <a:p>
            <a:pPr lvl="0"/>
            <a:r>
              <a:rPr lang="en-GB" noProof="0" dirty="0"/>
              <a:t>Click to add text</a:t>
            </a:r>
          </a:p>
          <a:p>
            <a:pPr lvl="1"/>
            <a:r>
              <a:rPr lang="en-GB" noProof="0" dirty="0"/>
              <a:t>First bullets</a:t>
            </a:r>
          </a:p>
          <a:p>
            <a:pPr lvl="2"/>
            <a:r>
              <a:rPr lang="en-GB" noProof="0" dirty="0"/>
              <a:t>Second bullets</a:t>
            </a:r>
          </a:p>
          <a:p>
            <a:pPr lvl="3"/>
            <a:r>
              <a:rPr lang="en-GB" noProof="0" dirty="0"/>
              <a:t>Third bullets</a:t>
            </a:r>
          </a:p>
          <a:p>
            <a:pPr lvl="4"/>
            <a:r>
              <a:rPr lang="en-GB" noProof="0" dirty="0"/>
              <a:t>Fourth bullets</a:t>
            </a:r>
          </a:p>
        </p:txBody>
      </p:sp>
      <p:sp>
        <p:nvSpPr>
          <p:cNvPr id="12" name="Title Placeholder 10">
            <a:extLst>
              <a:ext uri="{FF2B5EF4-FFF2-40B4-BE49-F238E27FC236}">
                <a16:creationId xmlns:a16="http://schemas.microsoft.com/office/drawing/2014/main" id="{AA4802D7-EBFB-0543-BCD6-2989FC41D5E7}"/>
              </a:ext>
            </a:extLst>
          </p:cNvPr>
          <p:cNvSpPr>
            <a:spLocks noGrp="1"/>
          </p:cNvSpPr>
          <p:nvPr>
            <p:ph type="title"/>
          </p:nvPr>
        </p:nvSpPr>
        <p:spPr>
          <a:xfrm>
            <a:off x="400266" y="897887"/>
            <a:ext cx="9319132" cy="359378"/>
          </a:xfrm>
          <a:prstGeom prst="rect">
            <a:avLst/>
          </a:prstGeom>
        </p:spPr>
        <p:txBody>
          <a:bodyPr vert="horz" lIns="0" tIns="0" rIns="0" bIns="0" rtlCol="0" anchor="b" anchorCtr="0">
            <a:noAutofit/>
          </a:bodyPr>
          <a:lstStyle/>
          <a:p>
            <a:pPr algn="l"/>
            <a:r>
              <a:rPr lang="en-GB" noProof="0" dirty="0"/>
              <a:t>Click to add heading</a:t>
            </a:r>
          </a:p>
        </p:txBody>
      </p:sp>
      <p:sp>
        <p:nvSpPr>
          <p:cNvPr id="8" name="Date Placeholder 2">
            <a:extLst>
              <a:ext uri="{FF2B5EF4-FFF2-40B4-BE49-F238E27FC236}">
                <a16:creationId xmlns:a16="http://schemas.microsoft.com/office/drawing/2014/main" id="{4DC80B2D-4065-F54F-A055-698FF29D7A13}"/>
              </a:ext>
            </a:extLst>
          </p:cNvPr>
          <p:cNvSpPr>
            <a:spLocks noGrp="1"/>
          </p:cNvSpPr>
          <p:nvPr>
            <p:ph type="dt" sz="half" idx="2"/>
          </p:nvPr>
        </p:nvSpPr>
        <p:spPr>
          <a:xfrm>
            <a:off x="400266" y="5463945"/>
            <a:ext cx="520165" cy="113514"/>
          </a:xfrm>
          <a:prstGeom prst="rect">
            <a:avLst/>
          </a:prstGeom>
        </p:spPr>
        <p:txBody>
          <a:bodyPr lIns="0" tIns="0" rIns="0" bIns="0" anchor="ctr" anchorCtr="0"/>
          <a:lstStyle>
            <a:lvl1pPr marL="8817" indent="0" algn="l">
              <a:tabLst/>
              <a:defRPr sz="600" b="0" i="0">
                <a:solidFill>
                  <a:schemeClr val="bg1">
                    <a:lumMod val="50000"/>
                  </a:schemeClr>
                </a:solidFill>
                <a:latin typeface="Volvo Novum Light" panose="020B0303040502060204" pitchFamily="34" charset="77"/>
              </a:defRPr>
            </a:lvl1pPr>
          </a:lstStyle>
          <a:p>
            <a:r>
              <a:rPr lang="sv-SE"/>
              <a:t>2021.06.19</a:t>
            </a:r>
            <a:endParaRPr lang="en-GB" dirty="0"/>
          </a:p>
        </p:txBody>
      </p:sp>
      <p:sp>
        <p:nvSpPr>
          <p:cNvPr id="9" name="Footer Placeholder 8">
            <a:extLst>
              <a:ext uri="{FF2B5EF4-FFF2-40B4-BE49-F238E27FC236}">
                <a16:creationId xmlns:a16="http://schemas.microsoft.com/office/drawing/2014/main" id="{19A46E7C-4D93-8048-B013-2132B26488A2}"/>
              </a:ext>
            </a:extLst>
          </p:cNvPr>
          <p:cNvSpPr>
            <a:spLocks noGrp="1"/>
          </p:cNvSpPr>
          <p:nvPr>
            <p:ph type="ftr" sz="quarter" idx="3"/>
          </p:nvPr>
        </p:nvSpPr>
        <p:spPr>
          <a:xfrm>
            <a:off x="1200916" y="5462010"/>
            <a:ext cx="3718627" cy="115449"/>
          </a:xfrm>
          <a:prstGeom prst="rect">
            <a:avLst/>
          </a:prstGeom>
        </p:spPr>
        <p:txBody>
          <a:bodyPr lIns="0" tIns="0" rIns="0" bIns="0" anchor="ctr" anchorCtr="0"/>
          <a:lstStyle>
            <a:lvl1pPr algn="l">
              <a:defRPr sz="600" b="0" i="0">
                <a:solidFill>
                  <a:schemeClr val="bg1">
                    <a:lumMod val="50000"/>
                  </a:schemeClr>
                </a:solidFill>
                <a:latin typeface="Volvo Novum Light" panose="020B0303040502060204" pitchFamily="34" charset="77"/>
              </a:defRPr>
            </a:lvl1pPr>
          </a:lstStyle>
          <a:p>
            <a:r>
              <a:rPr lang="en-US"/>
              <a:t>BRF Bokenäs</a:t>
            </a:r>
            <a:endParaRPr lang="en-GB" dirty="0"/>
          </a:p>
        </p:txBody>
      </p:sp>
      <p:sp>
        <p:nvSpPr>
          <p:cNvPr id="10" name="Slide Number Placeholder 9">
            <a:extLst>
              <a:ext uri="{FF2B5EF4-FFF2-40B4-BE49-F238E27FC236}">
                <a16:creationId xmlns:a16="http://schemas.microsoft.com/office/drawing/2014/main" id="{8D7E79AC-554E-7347-92F7-599B02B6CE2F}"/>
              </a:ext>
            </a:extLst>
          </p:cNvPr>
          <p:cNvSpPr>
            <a:spLocks noGrp="1"/>
          </p:cNvSpPr>
          <p:nvPr>
            <p:ph type="sldNum" sz="quarter" idx="4"/>
          </p:nvPr>
        </p:nvSpPr>
        <p:spPr>
          <a:xfrm>
            <a:off x="9318391" y="5463945"/>
            <a:ext cx="401006" cy="113514"/>
          </a:xfrm>
          <a:prstGeom prst="rect">
            <a:avLst/>
          </a:prstGeom>
        </p:spPr>
        <p:txBody>
          <a:bodyPr lIns="0" tIns="0" rIns="0" bIns="0" anchor="ctr" anchorCtr="0"/>
          <a:lstStyle>
            <a:lvl1pPr algn="r">
              <a:defRPr sz="600" b="0" i="0">
                <a:solidFill>
                  <a:schemeClr val="bg1">
                    <a:lumMod val="50000"/>
                  </a:schemeClr>
                </a:solidFill>
                <a:latin typeface="Volvo Novum Light" panose="020B0303040502060204" pitchFamily="34" charset="77"/>
              </a:defRPr>
            </a:lvl1pPr>
          </a:lstStyle>
          <a:p>
            <a:fld id="{EECA8F73-ACC7-A64F-8F77-C8CBCE9A3AB4}" type="slidenum">
              <a:rPr lang="en-GB" smtClean="0"/>
              <a:pPr/>
              <a:t>‹#›</a:t>
            </a:fld>
            <a:endParaRPr lang="en-GB" dirty="0"/>
          </a:p>
        </p:txBody>
      </p:sp>
    </p:spTree>
    <p:extLst>
      <p:ext uri="{BB962C8B-B14F-4D97-AF65-F5344CB8AC3E}">
        <p14:creationId xmlns:p14="http://schemas.microsoft.com/office/powerpoint/2010/main" val="1580395971"/>
      </p:ext>
    </p:extLst>
  </p:cSld>
  <p:clrMap bg1="lt1" tx1="dk1" bg2="lt2" tx2="dk2" accent1="accent1" accent2="accent2" accent3="accent3" accent4="accent4" accent5="accent5" accent6="accent6" hlink="hlink" folHlink="folHlink"/>
  <p:sldLayoutIdLst>
    <p:sldLayoutId id="2147483723" r:id="rId1"/>
    <p:sldLayoutId id="2147483758" r:id="rId2"/>
    <p:sldLayoutId id="2147483757" r:id="rId3"/>
    <p:sldLayoutId id="2147483671" r:id="rId4"/>
    <p:sldLayoutId id="2147483778" r:id="rId5"/>
    <p:sldLayoutId id="2147483663" r:id="rId6"/>
    <p:sldLayoutId id="2147483781" r:id="rId7"/>
    <p:sldLayoutId id="2147483702" r:id="rId8"/>
    <p:sldLayoutId id="2147483669" r:id="rId9"/>
    <p:sldLayoutId id="2147483670" r:id="rId10"/>
    <p:sldLayoutId id="2147483759" r:id="rId11"/>
    <p:sldLayoutId id="2147483673" r:id="rId12"/>
    <p:sldLayoutId id="2147483674" r:id="rId13"/>
    <p:sldLayoutId id="2147483696" r:id="rId14"/>
    <p:sldLayoutId id="2147483700" r:id="rId15"/>
    <p:sldLayoutId id="2147483722" r:id="rId16"/>
    <p:sldLayoutId id="2147483725" r:id="rId17"/>
    <p:sldLayoutId id="2147483724" r:id="rId18"/>
    <p:sldLayoutId id="2147483779" r:id="rId19"/>
    <p:sldLayoutId id="2147483665" r:id="rId20"/>
    <p:sldLayoutId id="2147483783" r:id="rId21"/>
    <p:sldLayoutId id="2147483784" r:id="rId22"/>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sldNum="0" hdr="0"/>
  <p:txStyles>
    <p:titleStyle>
      <a:lvl1pPr algn="l" defTabSz="761947" rtl="0" eaLnBrk="1" latinLnBrk="0" hangingPunct="1">
        <a:lnSpc>
          <a:spcPct val="90000"/>
        </a:lnSpc>
        <a:spcBef>
          <a:spcPct val="0"/>
        </a:spcBef>
        <a:buNone/>
        <a:defRPr sz="2400" b="0" i="0" kern="1200">
          <a:solidFill>
            <a:schemeClr val="tx1"/>
          </a:solidFill>
          <a:latin typeface="Volvo Novum" panose="020B0503040502060204" pitchFamily="34" charset="77"/>
          <a:ea typeface="+mj-ea"/>
          <a:cs typeface="+mj-cs"/>
        </a:defRPr>
      </a:lvl1pPr>
    </p:titleStyle>
    <p:bodyStyle>
      <a:lvl1pPr marL="0" indent="0" algn="l" defTabSz="761947" rtl="0" eaLnBrk="1" latinLnBrk="0" hangingPunct="1">
        <a:lnSpc>
          <a:spcPct val="100000"/>
        </a:lnSpc>
        <a:spcBef>
          <a:spcPts val="0"/>
        </a:spcBef>
        <a:spcAft>
          <a:spcPts val="666"/>
        </a:spcAft>
        <a:buSzPct val="80000"/>
        <a:buFont typeface="Arial" panose="020B0604020202020204" pitchFamily="34" charset="0"/>
        <a:buNone/>
        <a:tabLst/>
        <a:defRPr sz="1400" b="0" i="0" kern="1200">
          <a:solidFill>
            <a:schemeClr val="tx1"/>
          </a:solidFill>
          <a:latin typeface="Volvo Novum Light" panose="020B0303040502060204" pitchFamily="34" charset="77"/>
          <a:ea typeface="+mn-ea"/>
          <a:cs typeface="+mn-cs"/>
        </a:defRPr>
      </a:lvl1pPr>
      <a:lvl2pPr marL="139990" indent="-139990" algn="l" defTabSz="761947" rtl="0" eaLnBrk="1" latinLnBrk="0" hangingPunct="1">
        <a:lnSpc>
          <a:spcPct val="100000"/>
        </a:lnSpc>
        <a:spcBef>
          <a:spcPts val="0"/>
        </a:spcBef>
        <a:spcAft>
          <a:spcPts val="666"/>
        </a:spcAft>
        <a:buSzPct val="80000"/>
        <a:buFont typeface="Arial" panose="020B0604020202020204" pitchFamily="34" charset="0"/>
        <a:buChar char="•"/>
        <a:tabLst/>
        <a:defRPr sz="1100" b="0" i="0" kern="1200">
          <a:solidFill>
            <a:schemeClr val="tx1"/>
          </a:solidFill>
          <a:latin typeface="Volvo Novum Light" panose="020B0303040502060204" pitchFamily="34" charset="77"/>
          <a:ea typeface="+mn-ea"/>
          <a:cs typeface="+mn-cs"/>
        </a:defRPr>
      </a:lvl2pPr>
      <a:lvl3pPr marL="149876" indent="114611" algn="l" defTabSz="761947" rtl="0" eaLnBrk="1" latinLnBrk="0" hangingPunct="1">
        <a:lnSpc>
          <a:spcPct val="100000"/>
        </a:lnSpc>
        <a:spcBef>
          <a:spcPts val="0"/>
        </a:spcBef>
        <a:spcAft>
          <a:spcPts val="666"/>
        </a:spcAft>
        <a:buSzPct val="80000"/>
        <a:buFont typeface="Arial" panose="020B0604020202020204" pitchFamily="34" charset="0"/>
        <a:buChar char="•"/>
        <a:tabLst/>
        <a:defRPr sz="1000" b="0" i="0" kern="1200">
          <a:solidFill>
            <a:schemeClr val="tx1"/>
          </a:solidFill>
          <a:latin typeface="Volvo Novum Light" panose="020B0303040502060204" pitchFamily="34" charset="77"/>
          <a:ea typeface="+mn-ea"/>
          <a:cs typeface="+mn-cs"/>
        </a:defRPr>
      </a:lvl3pPr>
      <a:lvl4pPr marL="275065" indent="91688" algn="l" defTabSz="761947" rtl="0" eaLnBrk="1" latinLnBrk="0" hangingPunct="1">
        <a:lnSpc>
          <a:spcPct val="100000"/>
        </a:lnSpc>
        <a:spcBef>
          <a:spcPts val="0"/>
        </a:spcBef>
        <a:spcAft>
          <a:spcPts val="666"/>
        </a:spcAft>
        <a:buSzPct val="80000"/>
        <a:buFont typeface="Arial" panose="020B0604020202020204" pitchFamily="34" charset="0"/>
        <a:buChar char="•"/>
        <a:tabLst/>
        <a:defRPr sz="900" b="0" i="0" kern="1200">
          <a:solidFill>
            <a:schemeClr val="tx1"/>
          </a:solidFill>
          <a:latin typeface="Volvo Novum Light" panose="020B0303040502060204" pitchFamily="34" charset="77"/>
          <a:ea typeface="+mn-ea"/>
          <a:cs typeface="+mn-cs"/>
        </a:defRPr>
      </a:lvl4pPr>
      <a:lvl5pPr marL="366753" indent="91688" algn="l" defTabSz="761947" rtl="0" eaLnBrk="1" latinLnBrk="0" hangingPunct="1">
        <a:lnSpc>
          <a:spcPct val="100000"/>
        </a:lnSpc>
        <a:spcBef>
          <a:spcPts val="0"/>
        </a:spcBef>
        <a:spcAft>
          <a:spcPts val="666"/>
        </a:spcAft>
        <a:buSzPct val="80000"/>
        <a:buFont typeface="Arial" panose="020B0604020202020204" pitchFamily="34" charset="0"/>
        <a:buChar char="•"/>
        <a:tabLst/>
        <a:defRPr sz="800" b="0" i="0" kern="1200">
          <a:solidFill>
            <a:schemeClr val="tx1"/>
          </a:solidFill>
          <a:latin typeface="Volvo Novum Light" panose="020B0303040502060204" pitchFamily="34" charset="77"/>
          <a:ea typeface="+mn-ea"/>
          <a:cs typeface="+mn-cs"/>
        </a:defRPr>
      </a:lvl5pPr>
      <a:lvl6pPr marL="465494" indent="77582" algn="l" defTabSz="681952" rtl="0" eaLnBrk="1" latinLnBrk="0" hangingPunct="1">
        <a:lnSpc>
          <a:spcPct val="100000"/>
        </a:lnSpc>
        <a:spcBef>
          <a:spcPts val="0"/>
        </a:spcBef>
        <a:spcAft>
          <a:spcPts val="666"/>
        </a:spcAft>
        <a:buSzPct val="80000"/>
        <a:buFont typeface="Arial" panose="020B0604020202020204" pitchFamily="34" charset="0"/>
        <a:buChar char="•"/>
        <a:tabLst/>
        <a:defRPr sz="777" b="0" i="0" kern="1200">
          <a:solidFill>
            <a:schemeClr val="tx1"/>
          </a:solidFill>
          <a:latin typeface="Volvo Novum Light" panose="020B0303040502060204" pitchFamily="34" charset="77"/>
          <a:ea typeface="+mn-ea"/>
          <a:cs typeface="+mn-cs"/>
        </a:defRPr>
      </a:lvl6pPr>
      <a:lvl7pPr marL="463828" indent="75972" algn="l" defTabSz="761947" rtl="0" eaLnBrk="1" latinLnBrk="0" hangingPunct="1">
        <a:lnSpc>
          <a:spcPct val="100000"/>
        </a:lnSpc>
        <a:spcBef>
          <a:spcPts val="0"/>
        </a:spcBef>
        <a:spcAft>
          <a:spcPts val="666"/>
        </a:spcAft>
        <a:buSzPct val="80000"/>
        <a:buFont typeface="Arial" panose="020B0604020202020204" pitchFamily="34" charset="0"/>
        <a:buChar char="•"/>
        <a:defRPr sz="777" b="0" i="0" kern="1200">
          <a:solidFill>
            <a:schemeClr val="tx1"/>
          </a:solidFill>
          <a:latin typeface="Volvo Novum Light" panose="020B0303040502060204" pitchFamily="34" charset="77"/>
          <a:ea typeface="+mn-ea"/>
          <a:cs typeface="+mn-cs"/>
        </a:defRPr>
      </a:lvl7pPr>
      <a:lvl8pPr marL="463828" indent="75972" algn="l" defTabSz="761947" rtl="0" eaLnBrk="1" latinLnBrk="0" hangingPunct="1">
        <a:lnSpc>
          <a:spcPct val="100000"/>
        </a:lnSpc>
        <a:spcBef>
          <a:spcPts val="0"/>
        </a:spcBef>
        <a:spcAft>
          <a:spcPts val="666"/>
        </a:spcAft>
        <a:buSzPct val="80000"/>
        <a:buFont typeface="Arial" panose="020B0604020202020204" pitchFamily="34" charset="0"/>
        <a:buChar char="•"/>
        <a:defRPr sz="777" b="0" i="0" kern="1200">
          <a:solidFill>
            <a:schemeClr val="tx1"/>
          </a:solidFill>
          <a:latin typeface="Volvo Novum Light" panose="020B0303040502060204" pitchFamily="34" charset="77"/>
          <a:ea typeface="+mn-ea"/>
          <a:cs typeface="+mn-cs"/>
        </a:defRPr>
      </a:lvl8pPr>
      <a:lvl9pPr marL="463828" indent="75972" algn="l" defTabSz="761947" rtl="0" eaLnBrk="1" latinLnBrk="0" hangingPunct="1">
        <a:lnSpc>
          <a:spcPct val="100000"/>
        </a:lnSpc>
        <a:spcBef>
          <a:spcPts val="0"/>
        </a:spcBef>
        <a:spcAft>
          <a:spcPts val="666"/>
        </a:spcAft>
        <a:buSzPct val="80000"/>
        <a:buFont typeface="Arial" panose="020B0604020202020204" pitchFamily="34" charset="0"/>
        <a:buChar char="•"/>
        <a:defRPr sz="777" b="0" i="0" kern="1200">
          <a:solidFill>
            <a:schemeClr val="tx1"/>
          </a:solidFill>
          <a:latin typeface="Volvo Novum Light" panose="020B0303040502060204" pitchFamily="34" charset="77"/>
          <a:ea typeface="+mn-ea"/>
          <a:cs typeface="+mn-cs"/>
        </a:defRPr>
      </a:lvl9pPr>
    </p:bodyStyle>
    <p:otherStyle>
      <a:defPPr>
        <a:defRPr lang="en-US"/>
      </a:defPPr>
      <a:lvl1pPr marL="0" algn="l" defTabSz="761947" rtl="0" eaLnBrk="1" latinLnBrk="0" hangingPunct="1">
        <a:defRPr sz="1499" kern="1200">
          <a:solidFill>
            <a:schemeClr val="tx1"/>
          </a:solidFill>
          <a:latin typeface="+mn-lt"/>
          <a:ea typeface="+mn-ea"/>
          <a:cs typeface="+mn-cs"/>
        </a:defRPr>
      </a:lvl1pPr>
      <a:lvl2pPr marL="380973" algn="l" defTabSz="761947" rtl="0" eaLnBrk="1" latinLnBrk="0" hangingPunct="1">
        <a:defRPr sz="1499" kern="1200">
          <a:solidFill>
            <a:schemeClr val="tx1"/>
          </a:solidFill>
          <a:latin typeface="+mn-lt"/>
          <a:ea typeface="+mn-ea"/>
          <a:cs typeface="+mn-cs"/>
        </a:defRPr>
      </a:lvl2pPr>
      <a:lvl3pPr marL="761947" algn="l" defTabSz="761947" rtl="0" eaLnBrk="1" latinLnBrk="0" hangingPunct="1">
        <a:defRPr sz="1499" kern="1200">
          <a:solidFill>
            <a:schemeClr val="tx1"/>
          </a:solidFill>
          <a:latin typeface="+mn-lt"/>
          <a:ea typeface="+mn-ea"/>
          <a:cs typeface="+mn-cs"/>
        </a:defRPr>
      </a:lvl3pPr>
      <a:lvl4pPr marL="1142920" algn="l" defTabSz="761947" rtl="0" eaLnBrk="1" latinLnBrk="0" hangingPunct="1">
        <a:defRPr sz="1499" kern="1200">
          <a:solidFill>
            <a:schemeClr val="tx1"/>
          </a:solidFill>
          <a:latin typeface="+mn-lt"/>
          <a:ea typeface="+mn-ea"/>
          <a:cs typeface="+mn-cs"/>
        </a:defRPr>
      </a:lvl4pPr>
      <a:lvl5pPr marL="1523893" algn="l" defTabSz="761947" rtl="0" eaLnBrk="1" latinLnBrk="0" hangingPunct="1">
        <a:defRPr sz="1499" kern="1200">
          <a:solidFill>
            <a:schemeClr val="tx1"/>
          </a:solidFill>
          <a:latin typeface="+mn-lt"/>
          <a:ea typeface="+mn-ea"/>
          <a:cs typeface="+mn-cs"/>
        </a:defRPr>
      </a:lvl5pPr>
      <a:lvl6pPr marL="1904866" algn="l" defTabSz="761947" rtl="0" eaLnBrk="1" latinLnBrk="0" hangingPunct="1">
        <a:defRPr sz="1499" kern="1200">
          <a:solidFill>
            <a:schemeClr val="tx1"/>
          </a:solidFill>
          <a:latin typeface="+mn-lt"/>
          <a:ea typeface="+mn-ea"/>
          <a:cs typeface="+mn-cs"/>
        </a:defRPr>
      </a:lvl6pPr>
      <a:lvl7pPr marL="2285839" algn="l" defTabSz="761947" rtl="0" eaLnBrk="1" latinLnBrk="0" hangingPunct="1">
        <a:defRPr sz="1499" kern="1200">
          <a:solidFill>
            <a:schemeClr val="tx1"/>
          </a:solidFill>
          <a:latin typeface="+mn-lt"/>
          <a:ea typeface="+mn-ea"/>
          <a:cs typeface="+mn-cs"/>
        </a:defRPr>
      </a:lvl7pPr>
      <a:lvl8pPr marL="2666813" algn="l" defTabSz="761947" rtl="0" eaLnBrk="1" latinLnBrk="0" hangingPunct="1">
        <a:defRPr sz="1499" kern="1200">
          <a:solidFill>
            <a:schemeClr val="tx1"/>
          </a:solidFill>
          <a:latin typeface="+mn-lt"/>
          <a:ea typeface="+mn-ea"/>
          <a:cs typeface="+mn-cs"/>
        </a:defRPr>
      </a:lvl8pPr>
      <a:lvl9pPr marL="3047786" algn="l" defTabSz="761947" rtl="0" eaLnBrk="1" latinLnBrk="0" hangingPunct="1">
        <a:defRPr sz="14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2" userDrawn="1">
          <p15:clr>
            <a:srgbClr val="F26B43"/>
          </p15:clr>
        </p15:guide>
        <p15:guide id="3" orient="horz" pos="3362" userDrawn="1">
          <p15:clr>
            <a:srgbClr val="F26B43"/>
          </p15:clr>
        </p15:guide>
        <p15:guide id="4" pos="6123" userDrawn="1">
          <p15:clr>
            <a:srgbClr val="F26B43"/>
          </p15:clr>
        </p15:guide>
        <p15:guide id="5" orient="horz" pos="1372" userDrawn="1">
          <p15:clr>
            <a:srgbClr val="A4A3A4"/>
          </p15:clr>
        </p15:guide>
        <p15:guide id="6" pos="579" userDrawn="1">
          <p15:clr>
            <a:srgbClr val="A4A3A4"/>
          </p15:clr>
        </p15:guide>
        <p15:guide id="7" pos="756" userDrawn="1">
          <p15:clr>
            <a:srgbClr val="A4A3A4"/>
          </p15:clr>
        </p15:guide>
        <p15:guide id="8" pos="1084" userDrawn="1">
          <p15:clr>
            <a:srgbClr val="A4A3A4"/>
          </p15:clr>
        </p15:guide>
        <p15:guide id="9" pos="1261" userDrawn="1">
          <p15:clr>
            <a:srgbClr val="A4A3A4"/>
          </p15:clr>
        </p15:guide>
        <p15:guide id="10" pos="1587" userDrawn="1">
          <p15:clr>
            <a:srgbClr val="A4A3A4"/>
          </p15:clr>
        </p15:guide>
        <p15:guide id="11" pos="1764" userDrawn="1">
          <p15:clr>
            <a:srgbClr val="A4A3A4"/>
          </p15:clr>
        </p15:guide>
        <p15:guide id="12" pos="2091" userDrawn="1">
          <p15:clr>
            <a:srgbClr val="A4A3A4"/>
          </p15:clr>
        </p15:guide>
        <p15:guide id="13" pos="2268" userDrawn="1">
          <p15:clr>
            <a:srgbClr val="A4A3A4"/>
          </p15:clr>
        </p15:guide>
        <p15:guide id="14" pos="2597" userDrawn="1">
          <p15:clr>
            <a:srgbClr val="A4A3A4"/>
          </p15:clr>
        </p15:guide>
        <p15:guide id="15" pos="2771" userDrawn="1">
          <p15:clr>
            <a:srgbClr val="A4A3A4"/>
          </p15:clr>
        </p15:guide>
        <p15:guide id="16" pos="3099" userDrawn="1">
          <p15:clr>
            <a:srgbClr val="5ACBF0"/>
          </p15:clr>
        </p15:guide>
        <p15:guide id="17" pos="3274" userDrawn="1">
          <p15:clr>
            <a:srgbClr val="5ACBF0"/>
          </p15:clr>
        </p15:guide>
        <p15:guide id="18" pos="3603" userDrawn="1">
          <p15:clr>
            <a:srgbClr val="A4A3A4"/>
          </p15:clr>
        </p15:guide>
        <p15:guide id="19" pos="3780" userDrawn="1">
          <p15:clr>
            <a:srgbClr val="A4A3A4"/>
          </p15:clr>
        </p15:guide>
        <p15:guide id="20" pos="4105" userDrawn="1">
          <p15:clr>
            <a:srgbClr val="A4A3A4"/>
          </p15:clr>
        </p15:guide>
        <p15:guide id="21" pos="4283" userDrawn="1">
          <p15:clr>
            <a:srgbClr val="A4A3A4"/>
          </p15:clr>
        </p15:guide>
        <p15:guide id="22" pos="4611" userDrawn="1">
          <p15:clr>
            <a:srgbClr val="A4A3A4"/>
          </p15:clr>
        </p15:guide>
        <p15:guide id="23" pos="4787" userDrawn="1">
          <p15:clr>
            <a:srgbClr val="A4A3A4"/>
          </p15:clr>
        </p15:guide>
        <p15:guide id="24" pos="5115" userDrawn="1">
          <p15:clr>
            <a:srgbClr val="A4A3A4"/>
          </p15:clr>
        </p15:guide>
        <p15:guide id="25" pos="5290" userDrawn="1">
          <p15:clr>
            <a:srgbClr val="A4A3A4"/>
          </p15:clr>
        </p15:guide>
        <p15:guide id="26" pos="5618" userDrawn="1">
          <p15:clr>
            <a:srgbClr val="A4A3A4"/>
          </p15:clr>
        </p15:guide>
        <p15:guide id="27" pos="5795" userDrawn="1">
          <p15:clr>
            <a:srgbClr val="A4A3A4"/>
          </p15:clr>
        </p15:guide>
        <p15:guide id="28" orient="horz" pos="1221" userDrawn="1">
          <p15:clr>
            <a:srgbClr val="A4A3A4"/>
          </p15:clr>
        </p15:guide>
        <p15:guide id="29" orient="horz" pos="1648" userDrawn="1">
          <p15:clr>
            <a:srgbClr val="A4A3A4"/>
          </p15:clr>
        </p15:guide>
        <p15:guide id="30" orient="horz" pos="1801" userDrawn="1">
          <p15:clr>
            <a:srgbClr val="A4A3A4"/>
          </p15:clr>
        </p15:guide>
        <p15:guide id="31" orient="horz" pos="2077" userDrawn="1">
          <p15:clr>
            <a:srgbClr val="5ACBF0"/>
          </p15:clr>
        </p15:guide>
        <p15:guide id="32" orient="horz" pos="2228" userDrawn="1">
          <p15:clr>
            <a:srgbClr val="5ACBF0"/>
          </p15:clr>
        </p15:guide>
        <p15:guide id="33" orient="horz" pos="2506" userDrawn="1">
          <p15:clr>
            <a:srgbClr val="A4A3A4"/>
          </p15:clr>
        </p15:guide>
        <p15:guide id="34" orient="horz" pos="2657" userDrawn="1">
          <p15:clr>
            <a:srgbClr val="A4A3A4"/>
          </p15:clr>
        </p15:guide>
        <p15:guide id="35" orient="horz" pos="2934" userDrawn="1">
          <p15:clr>
            <a:srgbClr val="A4A3A4"/>
          </p15:clr>
        </p15:guide>
        <p15:guide id="36" orient="horz" pos="3085" userDrawn="1">
          <p15:clr>
            <a:srgbClr val="A4A3A4"/>
          </p15:clr>
        </p15:guide>
        <p15:guide id="37" orient="horz" pos="943" userDrawn="1">
          <p15:clr>
            <a:srgbClr val="F26B43"/>
          </p15:clr>
        </p15:guide>
        <p15:guide id="38" orient="horz" pos="792" userDrawn="1">
          <p15:clr>
            <a:srgbClr val="A4A3A4"/>
          </p15:clr>
        </p15:guide>
        <p15:guide id="39" orient="horz" pos="3513"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1105" y="1497082"/>
            <a:ext cx="9318077" cy="3840564"/>
          </a:xfrm>
          <a:prstGeom prst="rect">
            <a:avLst/>
          </a:prstGeom>
        </p:spPr>
        <p:txBody>
          <a:bodyPr vert="horz" lIns="0" tIns="0" rIns="0" bIns="0" rtlCol="0" anchor="t" anchorCtr="0">
            <a:normAutofit/>
          </a:bodyPr>
          <a:lstStyle/>
          <a:p>
            <a:pPr lvl="0"/>
            <a:r>
              <a:rPr lang="en-GB" noProof="0" dirty="0"/>
              <a:t>Click to add text</a:t>
            </a:r>
          </a:p>
          <a:p>
            <a:pPr lvl="1"/>
            <a:r>
              <a:rPr lang="en-GB" noProof="0" dirty="0"/>
              <a:t>First bullets</a:t>
            </a:r>
          </a:p>
          <a:p>
            <a:pPr lvl="2"/>
            <a:r>
              <a:rPr lang="en-GB" noProof="0" dirty="0"/>
              <a:t>Second bullets</a:t>
            </a:r>
          </a:p>
          <a:p>
            <a:pPr lvl="3"/>
            <a:r>
              <a:rPr lang="en-GB" noProof="0" dirty="0"/>
              <a:t>Third bullets</a:t>
            </a:r>
          </a:p>
          <a:p>
            <a:pPr lvl="4"/>
            <a:r>
              <a:rPr lang="en-GB" noProof="0" dirty="0"/>
              <a:t>Fourth bullets</a:t>
            </a:r>
          </a:p>
          <a:p>
            <a:pPr lvl="5"/>
            <a:r>
              <a:rPr lang="en-GB" noProof="0" dirty="0"/>
              <a:t>Fifth bullets</a:t>
            </a:r>
          </a:p>
        </p:txBody>
      </p:sp>
      <p:sp>
        <p:nvSpPr>
          <p:cNvPr id="12" name="Title Placeholder 10">
            <a:extLst>
              <a:ext uri="{FF2B5EF4-FFF2-40B4-BE49-F238E27FC236}">
                <a16:creationId xmlns:a16="http://schemas.microsoft.com/office/drawing/2014/main" id="{AA4802D7-EBFB-0543-BCD6-2989FC41D5E7}"/>
              </a:ext>
            </a:extLst>
          </p:cNvPr>
          <p:cNvSpPr>
            <a:spLocks noGrp="1"/>
          </p:cNvSpPr>
          <p:nvPr>
            <p:ph type="title"/>
          </p:nvPr>
        </p:nvSpPr>
        <p:spPr>
          <a:xfrm>
            <a:off x="400266" y="897887"/>
            <a:ext cx="9319132" cy="359378"/>
          </a:xfrm>
          <a:prstGeom prst="rect">
            <a:avLst/>
          </a:prstGeom>
        </p:spPr>
        <p:txBody>
          <a:bodyPr vert="horz" lIns="0" tIns="0" rIns="0" bIns="0" rtlCol="0" anchor="b" anchorCtr="0">
            <a:noAutofit/>
          </a:bodyPr>
          <a:lstStyle/>
          <a:p>
            <a:pPr algn="l"/>
            <a:r>
              <a:rPr lang="en-GB" noProof="0" dirty="0"/>
              <a:t>Click to add heading</a:t>
            </a:r>
          </a:p>
        </p:txBody>
      </p:sp>
      <p:sp>
        <p:nvSpPr>
          <p:cNvPr id="8" name="Date Placeholder 2">
            <a:extLst>
              <a:ext uri="{FF2B5EF4-FFF2-40B4-BE49-F238E27FC236}">
                <a16:creationId xmlns:a16="http://schemas.microsoft.com/office/drawing/2014/main" id="{4DC80B2D-4065-F54F-A055-698FF29D7A13}"/>
              </a:ext>
            </a:extLst>
          </p:cNvPr>
          <p:cNvSpPr>
            <a:spLocks noGrp="1"/>
          </p:cNvSpPr>
          <p:nvPr>
            <p:ph type="dt" sz="half" idx="2"/>
          </p:nvPr>
        </p:nvSpPr>
        <p:spPr>
          <a:xfrm>
            <a:off x="400266" y="5463945"/>
            <a:ext cx="520165" cy="113514"/>
          </a:xfrm>
          <a:prstGeom prst="rect">
            <a:avLst/>
          </a:prstGeom>
        </p:spPr>
        <p:txBody>
          <a:bodyPr lIns="0" tIns="0" rIns="0" bIns="0" anchor="ctr" anchorCtr="0"/>
          <a:lstStyle>
            <a:lvl1pPr marL="8817" indent="0" algn="l">
              <a:tabLst/>
              <a:defRPr sz="600" b="0" i="0">
                <a:solidFill>
                  <a:schemeClr val="bg1"/>
                </a:solidFill>
                <a:latin typeface="Volvo Novum Light" panose="020B0303040502060204" pitchFamily="34" charset="77"/>
              </a:defRPr>
            </a:lvl1pPr>
          </a:lstStyle>
          <a:p>
            <a:r>
              <a:rPr lang="sv-SE"/>
              <a:t>2021.06.19</a:t>
            </a:r>
            <a:endParaRPr lang="en-GB" dirty="0"/>
          </a:p>
        </p:txBody>
      </p:sp>
      <p:sp>
        <p:nvSpPr>
          <p:cNvPr id="9" name="Footer Placeholder 8">
            <a:extLst>
              <a:ext uri="{FF2B5EF4-FFF2-40B4-BE49-F238E27FC236}">
                <a16:creationId xmlns:a16="http://schemas.microsoft.com/office/drawing/2014/main" id="{19A46E7C-4D93-8048-B013-2132B26488A2}"/>
              </a:ext>
            </a:extLst>
          </p:cNvPr>
          <p:cNvSpPr>
            <a:spLocks noGrp="1"/>
          </p:cNvSpPr>
          <p:nvPr>
            <p:ph type="ftr" sz="quarter" idx="3"/>
          </p:nvPr>
        </p:nvSpPr>
        <p:spPr>
          <a:xfrm>
            <a:off x="1200916" y="5462010"/>
            <a:ext cx="3718627" cy="115449"/>
          </a:xfrm>
          <a:prstGeom prst="rect">
            <a:avLst/>
          </a:prstGeom>
        </p:spPr>
        <p:txBody>
          <a:bodyPr lIns="0" tIns="0" rIns="0" bIns="0" anchor="ctr" anchorCtr="0"/>
          <a:lstStyle>
            <a:lvl1pPr algn="l">
              <a:defRPr sz="600" b="0" i="0">
                <a:solidFill>
                  <a:schemeClr val="bg1"/>
                </a:solidFill>
                <a:latin typeface="Volvo Novum Light" panose="020B0303040502060204" pitchFamily="34" charset="77"/>
              </a:defRPr>
            </a:lvl1pPr>
          </a:lstStyle>
          <a:p>
            <a:r>
              <a:rPr lang="en-US"/>
              <a:t>BRF Bokenäs</a:t>
            </a:r>
            <a:endParaRPr lang="en-GB" dirty="0"/>
          </a:p>
        </p:txBody>
      </p:sp>
      <p:sp>
        <p:nvSpPr>
          <p:cNvPr id="10" name="Slide Number Placeholder 9">
            <a:extLst>
              <a:ext uri="{FF2B5EF4-FFF2-40B4-BE49-F238E27FC236}">
                <a16:creationId xmlns:a16="http://schemas.microsoft.com/office/drawing/2014/main" id="{8D7E79AC-554E-7347-92F7-599B02B6CE2F}"/>
              </a:ext>
            </a:extLst>
          </p:cNvPr>
          <p:cNvSpPr>
            <a:spLocks noGrp="1"/>
          </p:cNvSpPr>
          <p:nvPr>
            <p:ph type="sldNum" sz="quarter" idx="4"/>
          </p:nvPr>
        </p:nvSpPr>
        <p:spPr>
          <a:xfrm>
            <a:off x="9318391" y="5463945"/>
            <a:ext cx="401006" cy="113514"/>
          </a:xfrm>
          <a:prstGeom prst="rect">
            <a:avLst/>
          </a:prstGeom>
        </p:spPr>
        <p:txBody>
          <a:bodyPr lIns="0" tIns="0" rIns="0" bIns="0" anchor="ctr" anchorCtr="0"/>
          <a:lstStyle>
            <a:lvl1pPr algn="r">
              <a:defRPr sz="600" b="0" i="0">
                <a:solidFill>
                  <a:schemeClr val="bg1"/>
                </a:solidFill>
                <a:latin typeface="Volvo Novum Light" panose="020B0303040502060204" pitchFamily="34" charset="77"/>
              </a:defRPr>
            </a:lvl1pPr>
          </a:lstStyle>
          <a:p>
            <a:fld id="{EECA8F73-ACC7-A64F-8F77-C8CBCE9A3AB4}" type="slidenum">
              <a:rPr lang="en-GB" smtClean="0"/>
              <a:pPr/>
              <a:t>‹#›</a:t>
            </a:fld>
            <a:endParaRPr lang="en-GB" dirty="0"/>
          </a:p>
        </p:txBody>
      </p:sp>
    </p:spTree>
    <p:extLst>
      <p:ext uri="{BB962C8B-B14F-4D97-AF65-F5344CB8AC3E}">
        <p14:creationId xmlns:p14="http://schemas.microsoft.com/office/powerpoint/2010/main" val="51603886"/>
      </p:ext>
    </p:extLst>
  </p:cSld>
  <p:clrMap bg1="lt1" tx1="dk1" bg2="lt2" tx2="dk2" accent1="accent1" accent2="accent2" accent3="accent3" accent4="accent4" accent5="accent5" accent6="accent6" hlink="hlink" folHlink="folHlink"/>
  <p:sldLayoutIdLst>
    <p:sldLayoutId id="2147483780" r:id="rId1"/>
    <p:sldLayoutId id="2147483764" r:id="rId2"/>
    <p:sldLayoutId id="2147483777" r:id="rId3"/>
    <p:sldLayoutId id="2147483769" r:id="rId4"/>
    <p:sldLayoutId id="2147483767" r:id="rId5"/>
    <p:sldLayoutId id="2147483782" r:id="rId6"/>
    <p:sldLayoutId id="2147483776" r:id="rId7"/>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sldNum="0" hdr="0"/>
  <p:txStyles>
    <p:titleStyle>
      <a:lvl1pPr algn="l" defTabSz="761947" rtl="0" eaLnBrk="1" latinLnBrk="0" hangingPunct="1">
        <a:lnSpc>
          <a:spcPct val="90000"/>
        </a:lnSpc>
        <a:spcBef>
          <a:spcPct val="0"/>
        </a:spcBef>
        <a:buNone/>
        <a:defRPr sz="2400" b="0" i="0" kern="1200">
          <a:solidFill>
            <a:schemeClr val="bg1"/>
          </a:solidFill>
          <a:latin typeface="Volvo Novum" panose="020B0503040502060204" pitchFamily="34" charset="77"/>
          <a:ea typeface="+mj-ea"/>
          <a:cs typeface="+mj-cs"/>
        </a:defRPr>
      </a:lvl1pPr>
    </p:titleStyle>
    <p:bodyStyle>
      <a:lvl1pPr marL="0" indent="0" algn="l" defTabSz="761947" rtl="0" eaLnBrk="1" latinLnBrk="0" hangingPunct="1">
        <a:lnSpc>
          <a:spcPct val="100000"/>
        </a:lnSpc>
        <a:spcBef>
          <a:spcPts val="0"/>
        </a:spcBef>
        <a:spcAft>
          <a:spcPts val="666"/>
        </a:spcAft>
        <a:buSzPct val="80000"/>
        <a:buFont typeface="Arial" panose="020B0604020202020204" pitchFamily="34" charset="0"/>
        <a:buNone/>
        <a:tabLst/>
        <a:defRPr sz="1400" b="0" i="0" kern="1200">
          <a:solidFill>
            <a:schemeClr val="bg1"/>
          </a:solidFill>
          <a:latin typeface="Volvo Novum Light" panose="020B0303040502060204" pitchFamily="34" charset="77"/>
          <a:ea typeface="+mn-ea"/>
          <a:cs typeface="+mn-cs"/>
        </a:defRPr>
      </a:lvl1pPr>
      <a:lvl2pPr marL="139990" indent="-139990" algn="l" defTabSz="761947" rtl="0" eaLnBrk="1" latinLnBrk="0" hangingPunct="1">
        <a:lnSpc>
          <a:spcPct val="100000"/>
        </a:lnSpc>
        <a:spcBef>
          <a:spcPts val="0"/>
        </a:spcBef>
        <a:spcAft>
          <a:spcPts val="666"/>
        </a:spcAft>
        <a:buSzPct val="80000"/>
        <a:buFont typeface="Arial" panose="020B0604020202020204" pitchFamily="34" charset="0"/>
        <a:buChar char="•"/>
        <a:tabLst/>
        <a:defRPr sz="1400" b="0" i="0" kern="1200">
          <a:solidFill>
            <a:schemeClr val="bg1"/>
          </a:solidFill>
          <a:latin typeface="Volvo Novum Light" panose="020B0303040502060204" pitchFamily="34" charset="77"/>
          <a:ea typeface="+mn-ea"/>
          <a:cs typeface="+mn-cs"/>
        </a:defRPr>
      </a:lvl2pPr>
      <a:lvl3pPr marL="149876" indent="114611" algn="l" defTabSz="761947" rtl="0" eaLnBrk="1" latinLnBrk="0" hangingPunct="1">
        <a:lnSpc>
          <a:spcPct val="100000"/>
        </a:lnSpc>
        <a:spcBef>
          <a:spcPts val="0"/>
        </a:spcBef>
        <a:spcAft>
          <a:spcPts val="666"/>
        </a:spcAft>
        <a:buSzPct val="80000"/>
        <a:buFont typeface="Arial" panose="020B0604020202020204" pitchFamily="34" charset="0"/>
        <a:buChar char="•"/>
        <a:tabLst/>
        <a:defRPr sz="1100" b="0" i="0" kern="1200">
          <a:solidFill>
            <a:schemeClr val="bg1"/>
          </a:solidFill>
          <a:latin typeface="Volvo Novum Light" panose="020B0303040502060204" pitchFamily="34" charset="77"/>
          <a:ea typeface="+mn-ea"/>
          <a:cs typeface="+mn-cs"/>
        </a:defRPr>
      </a:lvl3pPr>
      <a:lvl4pPr marL="275065" indent="91688" algn="l" defTabSz="761947" rtl="0" eaLnBrk="1" latinLnBrk="0" hangingPunct="1">
        <a:lnSpc>
          <a:spcPct val="100000"/>
        </a:lnSpc>
        <a:spcBef>
          <a:spcPts val="0"/>
        </a:spcBef>
        <a:spcAft>
          <a:spcPts val="666"/>
        </a:spcAft>
        <a:buSzPct val="80000"/>
        <a:buFont typeface="Arial" panose="020B0604020202020204" pitchFamily="34" charset="0"/>
        <a:buChar char="•"/>
        <a:tabLst/>
        <a:defRPr sz="1000" b="0" i="0" kern="1200">
          <a:solidFill>
            <a:schemeClr val="bg1"/>
          </a:solidFill>
          <a:latin typeface="Volvo Novum Light" panose="020B0303040502060204" pitchFamily="34" charset="77"/>
          <a:ea typeface="+mn-ea"/>
          <a:cs typeface="+mn-cs"/>
        </a:defRPr>
      </a:lvl4pPr>
      <a:lvl5pPr marL="366753" indent="91688" algn="l" defTabSz="761947" rtl="0" eaLnBrk="1" latinLnBrk="0" hangingPunct="1">
        <a:lnSpc>
          <a:spcPct val="100000"/>
        </a:lnSpc>
        <a:spcBef>
          <a:spcPts val="0"/>
        </a:spcBef>
        <a:spcAft>
          <a:spcPts val="666"/>
        </a:spcAft>
        <a:buSzPct val="80000"/>
        <a:buFont typeface="Arial" panose="020B0604020202020204" pitchFamily="34" charset="0"/>
        <a:buChar char="•"/>
        <a:tabLst/>
        <a:defRPr sz="900" b="0" i="0" kern="1200">
          <a:solidFill>
            <a:schemeClr val="bg1"/>
          </a:solidFill>
          <a:latin typeface="Volvo Novum Light" panose="020B0303040502060204" pitchFamily="34" charset="77"/>
          <a:ea typeface="+mn-ea"/>
          <a:cs typeface="+mn-cs"/>
        </a:defRPr>
      </a:lvl5pPr>
      <a:lvl6pPr marL="465494" indent="77582" algn="l" defTabSz="681952" rtl="0" eaLnBrk="1" latinLnBrk="0" hangingPunct="1">
        <a:lnSpc>
          <a:spcPct val="100000"/>
        </a:lnSpc>
        <a:spcBef>
          <a:spcPts val="0"/>
        </a:spcBef>
        <a:spcAft>
          <a:spcPts val="666"/>
        </a:spcAft>
        <a:buSzPct val="80000"/>
        <a:buFont typeface="Arial" panose="020B0604020202020204" pitchFamily="34" charset="0"/>
        <a:buChar char="•"/>
        <a:tabLst/>
        <a:defRPr sz="800" b="0" i="0" kern="1200">
          <a:solidFill>
            <a:schemeClr val="bg1"/>
          </a:solidFill>
          <a:latin typeface="Volvo Novum Light" panose="020B0303040502060204" pitchFamily="34" charset="77"/>
          <a:ea typeface="+mn-ea"/>
          <a:cs typeface="+mn-cs"/>
        </a:defRPr>
      </a:lvl6pPr>
      <a:lvl7pPr marL="463828" indent="75972" algn="l" defTabSz="761947" rtl="0" eaLnBrk="1" latinLnBrk="0" hangingPunct="1">
        <a:lnSpc>
          <a:spcPct val="100000"/>
        </a:lnSpc>
        <a:spcBef>
          <a:spcPts val="0"/>
        </a:spcBef>
        <a:spcAft>
          <a:spcPts val="666"/>
        </a:spcAft>
        <a:buSzPct val="80000"/>
        <a:buFont typeface="Arial" panose="020B0604020202020204" pitchFamily="34" charset="0"/>
        <a:buChar char="•"/>
        <a:defRPr sz="777" b="0" i="0" kern="1200">
          <a:solidFill>
            <a:schemeClr val="bg1"/>
          </a:solidFill>
          <a:latin typeface="Volvo Novum Light" panose="020B0303040502060204" pitchFamily="34" charset="77"/>
          <a:ea typeface="+mn-ea"/>
          <a:cs typeface="+mn-cs"/>
        </a:defRPr>
      </a:lvl7pPr>
      <a:lvl8pPr marL="463828" indent="75972" algn="l" defTabSz="761947" rtl="0" eaLnBrk="1" latinLnBrk="0" hangingPunct="1">
        <a:lnSpc>
          <a:spcPct val="100000"/>
        </a:lnSpc>
        <a:spcBef>
          <a:spcPts val="0"/>
        </a:spcBef>
        <a:spcAft>
          <a:spcPts val="666"/>
        </a:spcAft>
        <a:buSzPct val="80000"/>
        <a:buFont typeface="Arial" panose="020B0604020202020204" pitchFamily="34" charset="0"/>
        <a:buChar char="•"/>
        <a:defRPr sz="777" b="0" i="0" kern="1200">
          <a:solidFill>
            <a:schemeClr val="bg1"/>
          </a:solidFill>
          <a:latin typeface="Volvo Novum Light" panose="020B0303040502060204" pitchFamily="34" charset="77"/>
          <a:ea typeface="+mn-ea"/>
          <a:cs typeface="+mn-cs"/>
        </a:defRPr>
      </a:lvl8pPr>
      <a:lvl9pPr marL="463828" indent="75972" algn="l" defTabSz="761947" rtl="0" eaLnBrk="1" latinLnBrk="0" hangingPunct="1">
        <a:lnSpc>
          <a:spcPct val="100000"/>
        </a:lnSpc>
        <a:spcBef>
          <a:spcPts val="0"/>
        </a:spcBef>
        <a:spcAft>
          <a:spcPts val="666"/>
        </a:spcAft>
        <a:buSzPct val="80000"/>
        <a:buFont typeface="Arial" panose="020B0604020202020204" pitchFamily="34" charset="0"/>
        <a:buChar char="•"/>
        <a:defRPr sz="777" b="0" i="0" kern="1200">
          <a:solidFill>
            <a:schemeClr val="bg1"/>
          </a:solidFill>
          <a:latin typeface="Volvo Novum Light" panose="020B0303040502060204" pitchFamily="34" charset="77"/>
          <a:ea typeface="+mn-ea"/>
          <a:cs typeface="+mn-cs"/>
        </a:defRPr>
      </a:lvl9pPr>
    </p:bodyStyle>
    <p:otherStyle>
      <a:defPPr>
        <a:defRPr lang="en-US"/>
      </a:defPPr>
      <a:lvl1pPr marL="0" algn="l" defTabSz="761947" rtl="0" eaLnBrk="1" latinLnBrk="0" hangingPunct="1">
        <a:defRPr sz="1499" kern="1200">
          <a:solidFill>
            <a:schemeClr val="tx1"/>
          </a:solidFill>
          <a:latin typeface="+mn-lt"/>
          <a:ea typeface="+mn-ea"/>
          <a:cs typeface="+mn-cs"/>
        </a:defRPr>
      </a:lvl1pPr>
      <a:lvl2pPr marL="380973" algn="l" defTabSz="761947" rtl="0" eaLnBrk="1" latinLnBrk="0" hangingPunct="1">
        <a:defRPr sz="1499" kern="1200">
          <a:solidFill>
            <a:schemeClr val="tx1"/>
          </a:solidFill>
          <a:latin typeface="+mn-lt"/>
          <a:ea typeface="+mn-ea"/>
          <a:cs typeface="+mn-cs"/>
        </a:defRPr>
      </a:lvl2pPr>
      <a:lvl3pPr marL="761947" algn="l" defTabSz="761947" rtl="0" eaLnBrk="1" latinLnBrk="0" hangingPunct="1">
        <a:defRPr sz="1499" kern="1200">
          <a:solidFill>
            <a:schemeClr val="tx1"/>
          </a:solidFill>
          <a:latin typeface="+mn-lt"/>
          <a:ea typeface="+mn-ea"/>
          <a:cs typeface="+mn-cs"/>
        </a:defRPr>
      </a:lvl3pPr>
      <a:lvl4pPr marL="1142920" algn="l" defTabSz="761947" rtl="0" eaLnBrk="1" latinLnBrk="0" hangingPunct="1">
        <a:defRPr sz="1499" kern="1200">
          <a:solidFill>
            <a:schemeClr val="tx1"/>
          </a:solidFill>
          <a:latin typeface="+mn-lt"/>
          <a:ea typeface="+mn-ea"/>
          <a:cs typeface="+mn-cs"/>
        </a:defRPr>
      </a:lvl4pPr>
      <a:lvl5pPr marL="1523893" algn="l" defTabSz="761947" rtl="0" eaLnBrk="1" latinLnBrk="0" hangingPunct="1">
        <a:defRPr sz="1499" kern="1200">
          <a:solidFill>
            <a:schemeClr val="tx1"/>
          </a:solidFill>
          <a:latin typeface="+mn-lt"/>
          <a:ea typeface="+mn-ea"/>
          <a:cs typeface="+mn-cs"/>
        </a:defRPr>
      </a:lvl5pPr>
      <a:lvl6pPr marL="1904866" algn="l" defTabSz="761947" rtl="0" eaLnBrk="1" latinLnBrk="0" hangingPunct="1">
        <a:defRPr sz="1499" kern="1200">
          <a:solidFill>
            <a:schemeClr val="tx1"/>
          </a:solidFill>
          <a:latin typeface="+mn-lt"/>
          <a:ea typeface="+mn-ea"/>
          <a:cs typeface="+mn-cs"/>
        </a:defRPr>
      </a:lvl6pPr>
      <a:lvl7pPr marL="2285839" algn="l" defTabSz="761947" rtl="0" eaLnBrk="1" latinLnBrk="0" hangingPunct="1">
        <a:defRPr sz="1499" kern="1200">
          <a:solidFill>
            <a:schemeClr val="tx1"/>
          </a:solidFill>
          <a:latin typeface="+mn-lt"/>
          <a:ea typeface="+mn-ea"/>
          <a:cs typeface="+mn-cs"/>
        </a:defRPr>
      </a:lvl7pPr>
      <a:lvl8pPr marL="2666813" algn="l" defTabSz="761947" rtl="0" eaLnBrk="1" latinLnBrk="0" hangingPunct="1">
        <a:defRPr sz="1499" kern="1200">
          <a:solidFill>
            <a:schemeClr val="tx1"/>
          </a:solidFill>
          <a:latin typeface="+mn-lt"/>
          <a:ea typeface="+mn-ea"/>
          <a:cs typeface="+mn-cs"/>
        </a:defRPr>
      </a:lvl8pPr>
      <a:lvl9pPr marL="3047786" algn="l" defTabSz="761947" rtl="0" eaLnBrk="1" latinLnBrk="0" hangingPunct="1">
        <a:defRPr sz="14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52" userDrawn="1">
          <p15:clr>
            <a:srgbClr val="F26B43"/>
          </p15:clr>
        </p15:guide>
        <p15:guide id="3" orient="horz" pos="3362" userDrawn="1">
          <p15:clr>
            <a:srgbClr val="F26B43"/>
          </p15:clr>
        </p15:guide>
        <p15:guide id="4" pos="6123" userDrawn="1">
          <p15:clr>
            <a:srgbClr val="F26B43"/>
          </p15:clr>
        </p15:guide>
        <p15:guide id="5" orient="horz" pos="1372" userDrawn="1">
          <p15:clr>
            <a:srgbClr val="A4A3A4"/>
          </p15:clr>
        </p15:guide>
        <p15:guide id="6" pos="579" userDrawn="1">
          <p15:clr>
            <a:srgbClr val="A4A3A4"/>
          </p15:clr>
        </p15:guide>
        <p15:guide id="7" pos="756" userDrawn="1">
          <p15:clr>
            <a:srgbClr val="A4A3A4"/>
          </p15:clr>
        </p15:guide>
        <p15:guide id="8" pos="1084" userDrawn="1">
          <p15:clr>
            <a:srgbClr val="A4A3A4"/>
          </p15:clr>
        </p15:guide>
        <p15:guide id="9" pos="1261" userDrawn="1">
          <p15:clr>
            <a:srgbClr val="A4A3A4"/>
          </p15:clr>
        </p15:guide>
        <p15:guide id="10" pos="1587" userDrawn="1">
          <p15:clr>
            <a:srgbClr val="A4A3A4"/>
          </p15:clr>
        </p15:guide>
        <p15:guide id="11" pos="1764" userDrawn="1">
          <p15:clr>
            <a:srgbClr val="A4A3A4"/>
          </p15:clr>
        </p15:guide>
        <p15:guide id="12" pos="2091" userDrawn="1">
          <p15:clr>
            <a:srgbClr val="A4A3A4"/>
          </p15:clr>
        </p15:guide>
        <p15:guide id="13" pos="2268" userDrawn="1">
          <p15:clr>
            <a:srgbClr val="A4A3A4"/>
          </p15:clr>
        </p15:guide>
        <p15:guide id="14" pos="2597" userDrawn="1">
          <p15:clr>
            <a:srgbClr val="A4A3A4"/>
          </p15:clr>
        </p15:guide>
        <p15:guide id="15" pos="2771" userDrawn="1">
          <p15:clr>
            <a:srgbClr val="A4A3A4"/>
          </p15:clr>
        </p15:guide>
        <p15:guide id="16" pos="3099" userDrawn="1">
          <p15:clr>
            <a:srgbClr val="5ACBF0"/>
          </p15:clr>
        </p15:guide>
        <p15:guide id="17" pos="3274" userDrawn="1">
          <p15:clr>
            <a:srgbClr val="5ACBF0"/>
          </p15:clr>
        </p15:guide>
        <p15:guide id="18" pos="3603" userDrawn="1">
          <p15:clr>
            <a:srgbClr val="A4A3A4"/>
          </p15:clr>
        </p15:guide>
        <p15:guide id="19" pos="3780" userDrawn="1">
          <p15:clr>
            <a:srgbClr val="A4A3A4"/>
          </p15:clr>
        </p15:guide>
        <p15:guide id="20" pos="4105" userDrawn="1">
          <p15:clr>
            <a:srgbClr val="A4A3A4"/>
          </p15:clr>
        </p15:guide>
        <p15:guide id="21" pos="4283" userDrawn="1">
          <p15:clr>
            <a:srgbClr val="A4A3A4"/>
          </p15:clr>
        </p15:guide>
        <p15:guide id="22" pos="4611" userDrawn="1">
          <p15:clr>
            <a:srgbClr val="A4A3A4"/>
          </p15:clr>
        </p15:guide>
        <p15:guide id="23" pos="4787" userDrawn="1">
          <p15:clr>
            <a:srgbClr val="A4A3A4"/>
          </p15:clr>
        </p15:guide>
        <p15:guide id="24" pos="5115" userDrawn="1">
          <p15:clr>
            <a:srgbClr val="A4A3A4"/>
          </p15:clr>
        </p15:guide>
        <p15:guide id="25" pos="5290" userDrawn="1">
          <p15:clr>
            <a:srgbClr val="A4A3A4"/>
          </p15:clr>
        </p15:guide>
        <p15:guide id="26" pos="5618" userDrawn="1">
          <p15:clr>
            <a:srgbClr val="A4A3A4"/>
          </p15:clr>
        </p15:guide>
        <p15:guide id="27" pos="5795" userDrawn="1">
          <p15:clr>
            <a:srgbClr val="A4A3A4"/>
          </p15:clr>
        </p15:guide>
        <p15:guide id="28" orient="horz" pos="1221" userDrawn="1">
          <p15:clr>
            <a:srgbClr val="A4A3A4"/>
          </p15:clr>
        </p15:guide>
        <p15:guide id="29" orient="horz" pos="1648" userDrawn="1">
          <p15:clr>
            <a:srgbClr val="A4A3A4"/>
          </p15:clr>
        </p15:guide>
        <p15:guide id="30" orient="horz" pos="1801" userDrawn="1">
          <p15:clr>
            <a:srgbClr val="A4A3A4"/>
          </p15:clr>
        </p15:guide>
        <p15:guide id="31" orient="horz" pos="2077" userDrawn="1">
          <p15:clr>
            <a:srgbClr val="5ACBF0"/>
          </p15:clr>
        </p15:guide>
        <p15:guide id="32" orient="horz" pos="2228" userDrawn="1">
          <p15:clr>
            <a:srgbClr val="5ACBF0"/>
          </p15:clr>
        </p15:guide>
        <p15:guide id="33" orient="horz" pos="2506" userDrawn="1">
          <p15:clr>
            <a:srgbClr val="A4A3A4"/>
          </p15:clr>
        </p15:guide>
        <p15:guide id="34" orient="horz" pos="2657" userDrawn="1">
          <p15:clr>
            <a:srgbClr val="A4A3A4"/>
          </p15:clr>
        </p15:guide>
        <p15:guide id="35" orient="horz" pos="2934" userDrawn="1">
          <p15:clr>
            <a:srgbClr val="A4A3A4"/>
          </p15:clr>
        </p15:guide>
        <p15:guide id="36" orient="horz" pos="3085" userDrawn="1">
          <p15:clr>
            <a:srgbClr val="A4A3A4"/>
          </p15:clr>
        </p15:guide>
        <p15:guide id="37" orient="horz" pos="943" userDrawn="1">
          <p15:clr>
            <a:srgbClr val="F26B43"/>
          </p15:clr>
        </p15:guide>
        <p15:guide id="38" orient="horz" pos="792" userDrawn="1">
          <p15:clr>
            <a:srgbClr val="A4A3A4"/>
          </p15:clr>
        </p15:guide>
        <p15:guide id="39" orient="horz" pos="3513"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1.xml"/><Relationship Id="rId5" Type="http://schemas.openxmlformats.org/officeDocument/2006/relationships/image" Target="../media/image13.emf"/><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CF8D5B-EB2E-4C1F-A893-A6510EFD5F19}"/>
              </a:ext>
            </a:extLst>
          </p:cNvPr>
          <p:cNvSpPr>
            <a:spLocks noGrp="1"/>
          </p:cNvSpPr>
          <p:nvPr>
            <p:ph type="body" sz="quarter" idx="14"/>
          </p:nvPr>
        </p:nvSpPr>
        <p:spPr/>
        <p:txBody>
          <a:bodyPr/>
          <a:lstStyle/>
          <a:p>
            <a:r>
              <a:rPr lang="en-GB" sz="2000" dirty="0"/>
              <a:t>BRF Bokenäs</a:t>
            </a:r>
          </a:p>
        </p:txBody>
      </p:sp>
      <p:sp>
        <p:nvSpPr>
          <p:cNvPr id="4" name="Title 3">
            <a:extLst>
              <a:ext uri="{FF2B5EF4-FFF2-40B4-BE49-F238E27FC236}">
                <a16:creationId xmlns:a16="http://schemas.microsoft.com/office/drawing/2014/main" id="{7D5489E5-EBCA-48E2-A54C-E2097683A134}"/>
              </a:ext>
            </a:extLst>
          </p:cNvPr>
          <p:cNvSpPr>
            <a:spLocks noGrp="1"/>
          </p:cNvSpPr>
          <p:nvPr>
            <p:ph type="ctrTitle"/>
          </p:nvPr>
        </p:nvSpPr>
        <p:spPr/>
        <p:txBody>
          <a:bodyPr/>
          <a:lstStyle/>
          <a:p>
            <a:r>
              <a:rPr lang="en-GB" dirty="0" err="1"/>
              <a:t>Medlemsmöte</a:t>
            </a:r>
            <a:r>
              <a:rPr lang="en-GB" dirty="0"/>
              <a:t> 19 </a:t>
            </a:r>
            <a:r>
              <a:rPr lang="en-GB" dirty="0" err="1"/>
              <a:t>juni</a:t>
            </a:r>
            <a:r>
              <a:rPr lang="en-GB" dirty="0"/>
              <a:t> </a:t>
            </a:r>
            <a:r>
              <a:rPr lang="en-GB" dirty="0" err="1"/>
              <a:t>år</a:t>
            </a:r>
            <a:r>
              <a:rPr lang="en-GB" dirty="0"/>
              <a:t> 2021</a:t>
            </a:r>
            <a:br>
              <a:rPr lang="en-GB" dirty="0"/>
            </a:br>
            <a:r>
              <a:rPr lang="en-GB" dirty="0"/>
              <a:t>BRF Bokenäs</a:t>
            </a:r>
            <a:br>
              <a:rPr lang="en-GB" dirty="0"/>
            </a:br>
            <a:endParaRPr lang="en-GB" dirty="0"/>
          </a:p>
        </p:txBody>
      </p:sp>
      <p:sp>
        <p:nvSpPr>
          <p:cNvPr id="5" name="Footer Placeholder 4">
            <a:extLst>
              <a:ext uri="{FF2B5EF4-FFF2-40B4-BE49-F238E27FC236}">
                <a16:creationId xmlns:a16="http://schemas.microsoft.com/office/drawing/2014/main" id="{D16864B8-1A95-4E14-83B0-973895E83FFB}"/>
              </a:ext>
            </a:extLst>
          </p:cNvPr>
          <p:cNvSpPr>
            <a:spLocks noGrp="1"/>
          </p:cNvSpPr>
          <p:nvPr>
            <p:ph type="ftr" sz="quarter" idx="18"/>
          </p:nvPr>
        </p:nvSpPr>
        <p:spPr/>
        <p:txBody>
          <a:bodyPr/>
          <a:lstStyle/>
          <a:p>
            <a:r>
              <a:rPr lang="en-US"/>
              <a:t>BRF Bokenäs</a:t>
            </a:r>
            <a:endParaRPr lang="en-GB" dirty="0"/>
          </a:p>
        </p:txBody>
      </p:sp>
      <p:sp>
        <p:nvSpPr>
          <p:cNvPr id="6" name="Date Placeholder 5">
            <a:extLst>
              <a:ext uri="{FF2B5EF4-FFF2-40B4-BE49-F238E27FC236}">
                <a16:creationId xmlns:a16="http://schemas.microsoft.com/office/drawing/2014/main" id="{5A5F0A1A-B056-4392-8333-36F713F48163}"/>
              </a:ext>
            </a:extLst>
          </p:cNvPr>
          <p:cNvSpPr>
            <a:spLocks noGrp="1"/>
          </p:cNvSpPr>
          <p:nvPr>
            <p:ph type="dt" sz="half" idx="2"/>
          </p:nvPr>
        </p:nvSpPr>
        <p:spPr/>
        <p:txBody>
          <a:bodyPr/>
          <a:lstStyle/>
          <a:p>
            <a:r>
              <a:rPr lang="sv-SE"/>
              <a:t>2021.06.19</a:t>
            </a:r>
            <a:endParaRPr lang="en-GB" dirty="0"/>
          </a:p>
        </p:txBody>
      </p:sp>
      <p:pic>
        <p:nvPicPr>
          <p:cNvPr id="8" name="Picture 7">
            <a:extLst>
              <a:ext uri="{FF2B5EF4-FFF2-40B4-BE49-F238E27FC236}">
                <a16:creationId xmlns:a16="http://schemas.microsoft.com/office/drawing/2014/main" id="{0139CE4F-B7CC-41A4-96B5-F0F6E389B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55" r="1547" b="2597"/>
          <a:stretch>
            <a:fillRect/>
          </a:stretch>
        </p:blipFill>
        <p:spPr bwMode="auto">
          <a:xfrm>
            <a:off x="4215606" y="2614456"/>
            <a:ext cx="172878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72639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378773"/>
            <a:ext cx="7620000" cy="1164793"/>
          </a:xfrm>
        </p:spPr>
        <p:txBody>
          <a:bodyPr>
            <a:normAutofit/>
          </a:bodyPr>
          <a:lstStyle/>
          <a:p>
            <a:r>
              <a:rPr lang="sv-SE" dirty="0"/>
              <a:t>Småhusen i backen </a:t>
            </a:r>
            <a:br>
              <a:rPr lang="sv-SE" dirty="0"/>
            </a:br>
            <a:r>
              <a:rPr lang="sv-SE" sz="3333" dirty="0"/>
              <a:t>327, 329 &amp; 331</a:t>
            </a:r>
          </a:p>
        </p:txBody>
      </p:sp>
      <p:pic>
        <p:nvPicPr>
          <p:cNvPr id="6" name="Content Placeholder 3"/>
          <p:cNvPicPr>
            <a:picLocks noGrp="1" noChangeAspect="1"/>
          </p:cNvPicPr>
          <p:nvPr>
            <p:ph idx="1"/>
          </p:nvPr>
        </p:nvPicPr>
        <p:blipFill>
          <a:blip r:embed="rId2"/>
          <a:stretch>
            <a:fillRect/>
          </a:stretch>
        </p:blipFill>
        <p:spPr>
          <a:xfrm>
            <a:off x="806425" y="2148094"/>
            <a:ext cx="2798591" cy="2121123"/>
          </a:xfrm>
          <a:prstGeom prst="rect">
            <a:avLst/>
          </a:prstGeom>
        </p:spPr>
      </p:pic>
      <p:pic>
        <p:nvPicPr>
          <p:cNvPr id="7" name="Picture 6"/>
          <p:cNvPicPr>
            <a:picLocks noChangeAspect="1"/>
          </p:cNvPicPr>
          <p:nvPr/>
        </p:nvPicPr>
        <p:blipFill>
          <a:blip r:embed="rId3"/>
          <a:stretch>
            <a:fillRect/>
          </a:stretch>
        </p:blipFill>
        <p:spPr>
          <a:xfrm>
            <a:off x="6106835" y="2473392"/>
            <a:ext cx="1975644" cy="1470527"/>
          </a:xfrm>
          <a:prstGeom prst="rect">
            <a:avLst/>
          </a:prstGeom>
        </p:spPr>
      </p:pic>
      <p:pic>
        <p:nvPicPr>
          <p:cNvPr id="8" name="Picture 7"/>
          <p:cNvPicPr>
            <a:picLocks noChangeAspect="1"/>
          </p:cNvPicPr>
          <p:nvPr/>
        </p:nvPicPr>
        <p:blipFill>
          <a:blip r:embed="rId4"/>
          <a:stretch>
            <a:fillRect/>
          </a:stretch>
        </p:blipFill>
        <p:spPr>
          <a:xfrm>
            <a:off x="4461321" y="3676549"/>
            <a:ext cx="2027299" cy="1505942"/>
          </a:xfrm>
          <a:prstGeom prst="rect">
            <a:avLst/>
          </a:prstGeom>
        </p:spPr>
      </p:pic>
      <p:pic>
        <p:nvPicPr>
          <p:cNvPr id="10" name="Picture 9"/>
          <p:cNvPicPr>
            <a:picLocks noChangeAspect="1"/>
          </p:cNvPicPr>
          <p:nvPr/>
        </p:nvPicPr>
        <p:blipFill>
          <a:blip r:embed="rId5"/>
          <a:stretch>
            <a:fillRect/>
          </a:stretch>
        </p:blipFill>
        <p:spPr>
          <a:xfrm>
            <a:off x="7607987" y="1244261"/>
            <a:ext cx="2168898" cy="1611126"/>
          </a:xfrm>
          <a:prstGeom prst="rect">
            <a:avLst/>
          </a:prstGeom>
        </p:spPr>
      </p:pic>
    </p:spTree>
    <p:extLst>
      <p:ext uri="{BB962C8B-B14F-4D97-AF65-F5344CB8AC3E}">
        <p14:creationId xmlns:p14="http://schemas.microsoft.com/office/powerpoint/2010/main" val="1004241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Renovering</a:t>
            </a:r>
          </a:p>
        </p:txBody>
      </p:sp>
      <p:sp>
        <p:nvSpPr>
          <p:cNvPr id="5" name="Content Placeholder 4"/>
          <p:cNvSpPr>
            <a:spLocks noGrp="1"/>
          </p:cNvSpPr>
          <p:nvPr>
            <p:ph idx="1"/>
          </p:nvPr>
        </p:nvSpPr>
        <p:spPr/>
        <p:txBody>
          <a:bodyPr>
            <a:normAutofit lnSpcReduction="10000"/>
          </a:bodyPr>
          <a:lstStyle/>
          <a:p>
            <a:r>
              <a:rPr lang="sv-SE" dirty="0"/>
              <a:t>En besiktning av husen gjordes i februari. Den rapporten har vi använt för att beställa jobbet på vad som </a:t>
            </a:r>
            <a:r>
              <a:rPr lang="sv-SE"/>
              <a:t>måste göras </a:t>
            </a:r>
            <a:r>
              <a:rPr lang="sv-SE" dirty="0"/>
              <a:t>för att säkra husen för väder, vind och kyla före nästa vinter.</a:t>
            </a:r>
          </a:p>
          <a:p>
            <a:endParaRPr lang="sv-SE" dirty="0"/>
          </a:p>
          <a:p>
            <a:r>
              <a:rPr lang="sv-SE" dirty="0"/>
              <a:t>Jobbet är beställt av SABAB och renoveringen är till viss del startad, men det mesta sker efter semestern och före vinterkylan.</a:t>
            </a:r>
          </a:p>
          <a:p>
            <a:endParaRPr lang="sv-SE" dirty="0"/>
          </a:p>
          <a:p>
            <a:r>
              <a:rPr lang="sv-SE" dirty="0"/>
              <a:t>I stora drag vad som beställts:</a:t>
            </a:r>
          </a:p>
          <a:p>
            <a:r>
              <a:rPr lang="sv-SE" b="1" dirty="0"/>
              <a:t>Utsidan fasad och taken: </a:t>
            </a:r>
            <a:r>
              <a:rPr lang="sv-SE" dirty="0"/>
              <a:t>Se över allt utvändigt, byt vad som måste bytas, Ex. byte fönstren på norrsidan, vindskivor, täckskivor grund. Tvätta och måla. </a:t>
            </a:r>
          </a:p>
          <a:p>
            <a:r>
              <a:rPr lang="sv-SE" b="1" dirty="0"/>
              <a:t>Under: </a:t>
            </a:r>
            <a:r>
              <a:rPr lang="sv-SE" dirty="0"/>
              <a:t>Isolera golv, vintersäkra inkommande vatten, rensa rent.</a:t>
            </a:r>
          </a:p>
          <a:p>
            <a:r>
              <a:rPr lang="sv-SE" b="1" dirty="0"/>
              <a:t>Insida: </a:t>
            </a:r>
            <a:r>
              <a:rPr lang="sv-SE" dirty="0"/>
              <a:t>Byta el central, installera nya element samt likadan värmestyrning som övriga fastigheter, installera en fläkt som går igång på fukt i badrum. </a:t>
            </a:r>
          </a:p>
          <a:p>
            <a:r>
              <a:rPr lang="sv-SE" b="1" dirty="0"/>
              <a:t>Vind: </a:t>
            </a:r>
            <a:r>
              <a:rPr lang="sv-SE" dirty="0"/>
              <a:t>Tilläggsisolera hus 327 övriga 2 är ok.</a:t>
            </a:r>
          </a:p>
          <a:p>
            <a:r>
              <a:rPr lang="sv-SE" b="1" dirty="0"/>
              <a:t>Trädgård: </a:t>
            </a:r>
            <a:r>
              <a:rPr lang="sv-SE" dirty="0"/>
              <a:t>Rensa upp, ta bort ogräs och uppväxt,  anlägg grusgång till entréer</a:t>
            </a:r>
          </a:p>
          <a:p>
            <a:endParaRPr lang="sv-SE" dirty="0"/>
          </a:p>
          <a:p>
            <a:endParaRPr lang="sv-SE" dirty="0"/>
          </a:p>
          <a:p>
            <a:endParaRPr lang="sv-SE" dirty="0"/>
          </a:p>
        </p:txBody>
      </p:sp>
      <p:pic>
        <p:nvPicPr>
          <p:cNvPr id="6" name="Picture 5"/>
          <p:cNvPicPr>
            <a:picLocks noChangeAspect="1"/>
          </p:cNvPicPr>
          <p:nvPr/>
        </p:nvPicPr>
        <p:blipFill>
          <a:blip r:embed="rId2"/>
          <a:stretch>
            <a:fillRect/>
          </a:stretch>
        </p:blipFill>
        <p:spPr>
          <a:xfrm rot="1053097">
            <a:off x="8781460" y="1176770"/>
            <a:ext cx="1214777" cy="375152"/>
          </a:xfrm>
          <a:prstGeom prst="rect">
            <a:avLst/>
          </a:prstGeom>
        </p:spPr>
      </p:pic>
    </p:spTree>
    <p:extLst>
      <p:ext uri="{BB962C8B-B14F-4D97-AF65-F5344CB8AC3E}">
        <p14:creationId xmlns:p14="http://schemas.microsoft.com/office/powerpoint/2010/main" val="3164414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CF8D5B-EB2E-4C1F-A893-A6510EFD5F19}"/>
              </a:ext>
            </a:extLst>
          </p:cNvPr>
          <p:cNvSpPr>
            <a:spLocks noGrp="1"/>
          </p:cNvSpPr>
          <p:nvPr>
            <p:ph type="body" sz="quarter" idx="14"/>
          </p:nvPr>
        </p:nvSpPr>
        <p:spPr/>
        <p:txBody>
          <a:bodyPr/>
          <a:lstStyle/>
          <a:p>
            <a:r>
              <a:rPr lang="en-GB" sz="2000" dirty="0"/>
              <a:t>BRF Bokenäs</a:t>
            </a:r>
          </a:p>
        </p:txBody>
      </p:sp>
      <p:sp>
        <p:nvSpPr>
          <p:cNvPr id="4" name="Title 3">
            <a:extLst>
              <a:ext uri="{FF2B5EF4-FFF2-40B4-BE49-F238E27FC236}">
                <a16:creationId xmlns:a16="http://schemas.microsoft.com/office/drawing/2014/main" id="{7D5489E5-EBCA-48E2-A54C-E2097683A134}"/>
              </a:ext>
            </a:extLst>
          </p:cNvPr>
          <p:cNvSpPr>
            <a:spLocks noGrp="1"/>
          </p:cNvSpPr>
          <p:nvPr>
            <p:ph type="ctrTitle"/>
          </p:nvPr>
        </p:nvSpPr>
        <p:spPr/>
        <p:txBody>
          <a:bodyPr/>
          <a:lstStyle/>
          <a:p>
            <a:r>
              <a:rPr lang="sv-SE" dirty="0"/>
              <a:t>Struktur motioner - till årsstämman eller </a:t>
            </a:r>
            <a:br>
              <a:rPr lang="sv-SE" dirty="0"/>
            </a:br>
            <a:r>
              <a:rPr lang="sv-SE" dirty="0"/>
              <a:t>förslag/frågor till styrelsen</a:t>
            </a:r>
            <a:br>
              <a:rPr lang="en-GB" dirty="0"/>
            </a:br>
            <a:endParaRPr lang="en-GB" dirty="0"/>
          </a:p>
        </p:txBody>
      </p:sp>
      <p:sp>
        <p:nvSpPr>
          <p:cNvPr id="5" name="Footer Placeholder 4">
            <a:extLst>
              <a:ext uri="{FF2B5EF4-FFF2-40B4-BE49-F238E27FC236}">
                <a16:creationId xmlns:a16="http://schemas.microsoft.com/office/drawing/2014/main" id="{D16864B8-1A95-4E14-83B0-973895E83FFB}"/>
              </a:ext>
            </a:extLst>
          </p:cNvPr>
          <p:cNvSpPr>
            <a:spLocks noGrp="1"/>
          </p:cNvSpPr>
          <p:nvPr>
            <p:ph type="ftr" sz="quarter" idx="18"/>
          </p:nvPr>
        </p:nvSpPr>
        <p:spPr/>
        <p:txBody>
          <a:bodyPr/>
          <a:lstStyle/>
          <a:p>
            <a:r>
              <a:rPr lang="en-US"/>
              <a:t>BRF Bokenäs</a:t>
            </a:r>
            <a:endParaRPr lang="en-GB" dirty="0"/>
          </a:p>
        </p:txBody>
      </p:sp>
      <p:sp>
        <p:nvSpPr>
          <p:cNvPr id="6" name="Date Placeholder 5">
            <a:extLst>
              <a:ext uri="{FF2B5EF4-FFF2-40B4-BE49-F238E27FC236}">
                <a16:creationId xmlns:a16="http://schemas.microsoft.com/office/drawing/2014/main" id="{5A5F0A1A-B056-4392-8333-36F713F48163}"/>
              </a:ext>
            </a:extLst>
          </p:cNvPr>
          <p:cNvSpPr>
            <a:spLocks noGrp="1"/>
          </p:cNvSpPr>
          <p:nvPr>
            <p:ph type="dt" sz="half" idx="2"/>
          </p:nvPr>
        </p:nvSpPr>
        <p:spPr/>
        <p:txBody>
          <a:bodyPr/>
          <a:lstStyle/>
          <a:p>
            <a:r>
              <a:rPr lang="sv-SE"/>
              <a:t>2021.06.19</a:t>
            </a:r>
            <a:endParaRPr lang="en-GB" dirty="0"/>
          </a:p>
        </p:txBody>
      </p:sp>
      <p:sp>
        <p:nvSpPr>
          <p:cNvPr id="2" name="textruta 1">
            <a:extLst>
              <a:ext uri="{FF2B5EF4-FFF2-40B4-BE49-F238E27FC236}">
                <a16:creationId xmlns:a16="http://schemas.microsoft.com/office/drawing/2014/main" id="{C929112D-8503-E84E-A036-B7269E68A012}"/>
              </a:ext>
            </a:extLst>
          </p:cNvPr>
          <p:cNvSpPr txBox="1"/>
          <p:nvPr/>
        </p:nvSpPr>
        <p:spPr>
          <a:xfrm>
            <a:off x="1569610" y="2665595"/>
            <a:ext cx="7776864" cy="1346448"/>
          </a:xfrm>
          <a:prstGeom prst="rect">
            <a:avLst/>
          </a:prstGeom>
          <a:noFill/>
        </p:spPr>
        <p:txBody>
          <a:bodyPr wrap="none" lIns="0" tIns="0" rIns="0" bIns="0" rtlCol="0">
            <a:noAutofit/>
          </a:bodyPr>
          <a:lstStyle/>
          <a:p>
            <a:pPr algn="l">
              <a:lnSpc>
                <a:spcPct val="120000"/>
              </a:lnSpc>
            </a:pPr>
            <a:r>
              <a:rPr lang="sv-SE" sz="1200" dirty="0">
                <a:latin typeface="Volvo Novum Light" panose="020B0303040502060204" pitchFamily="34" charset="77"/>
              </a:rPr>
              <a:t>När ni lämnar in förslag till styrelsen vill vi att ni använder formuläret på vår hemsida under fliken:</a:t>
            </a:r>
          </a:p>
          <a:p>
            <a:pPr algn="l">
              <a:lnSpc>
                <a:spcPct val="120000"/>
              </a:lnSpc>
            </a:pPr>
            <a:r>
              <a:rPr lang="sv-SE" sz="1200" dirty="0">
                <a:latin typeface="Volvo Novum Light" panose="020B0303040502060204" pitchFamily="34" charset="77"/>
              </a:rPr>
              <a:t>Föreningen - Förslag till styrelsen</a:t>
            </a:r>
          </a:p>
          <a:p>
            <a:pPr marL="171450" indent="-171450" algn="l">
              <a:lnSpc>
                <a:spcPct val="120000"/>
              </a:lnSpc>
              <a:buFontTx/>
              <a:buChar char="-"/>
            </a:pPr>
            <a:endParaRPr lang="sv-SE" sz="1200" dirty="0">
              <a:latin typeface="Volvo Novum Light" panose="020B0303040502060204" pitchFamily="34" charset="77"/>
            </a:endParaRPr>
          </a:p>
          <a:p>
            <a:pPr>
              <a:lnSpc>
                <a:spcPct val="120000"/>
              </a:lnSpc>
            </a:pPr>
            <a:r>
              <a:rPr lang="sv-SE" sz="1200" dirty="0">
                <a:latin typeface="Volvo Novum Light" panose="020B0303040502060204" pitchFamily="34" charset="77"/>
              </a:rPr>
              <a:t>När ni lämnar in motioner till årsstämman vill vi att ni använder formuläret på vår hemsida under fliken:</a:t>
            </a:r>
          </a:p>
          <a:p>
            <a:pPr>
              <a:lnSpc>
                <a:spcPct val="120000"/>
              </a:lnSpc>
            </a:pPr>
            <a:r>
              <a:rPr lang="sv-SE" sz="1200" dirty="0">
                <a:latin typeface="Volvo Novum Light" panose="020B0303040502060204" pitchFamily="34" charset="77"/>
              </a:rPr>
              <a:t>Föreningen – Årsstämman – Mall  (senast 1 feb)</a:t>
            </a:r>
          </a:p>
        </p:txBody>
      </p:sp>
    </p:spTree>
    <p:extLst>
      <p:ext uri="{BB962C8B-B14F-4D97-AF65-F5344CB8AC3E}">
        <p14:creationId xmlns:p14="http://schemas.microsoft.com/office/powerpoint/2010/main" val="253335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CF8D5B-EB2E-4C1F-A893-A6510EFD5F19}"/>
              </a:ext>
            </a:extLst>
          </p:cNvPr>
          <p:cNvSpPr>
            <a:spLocks noGrp="1"/>
          </p:cNvSpPr>
          <p:nvPr>
            <p:ph type="body" sz="quarter" idx="14"/>
          </p:nvPr>
        </p:nvSpPr>
        <p:spPr/>
        <p:txBody>
          <a:bodyPr/>
          <a:lstStyle/>
          <a:p>
            <a:r>
              <a:rPr lang="en-GB" sz="2000" dirty="0"/>
              <a:t>BRF Bokenäs</a:t>
            </a:r>
          </a:p>
        </p:txBody>
      </p:sp>
      <p:sp>
        <p:nvSpPr>
          <p:cNvPr id="4" name="Title 3">
            <a:extLst>
              <a:ext uri="{FF2B5EF4-FFF2-40B4-BE49-F238E27FC236}">
                <a16:creationId xmlns:a16="http://schemas.microsoft.com/office/drawing/2014/main" id="{7D5489E5-EBCA-48E2-A54C-E2097683A134}"/>
              </a:ext>
            </a:extLst>
          </p:cNvPr>
          <p:cNvSpPr>
            <a:spLocks noGrp="1"/>
          </p:cNvSpPr>
          <p:nvPr>
            <p:ph type="ctrTitle"/>
          </p:nvPr>
        </p:nvSpPr>
        <p:spPr>
          <a:xfrm>
            <a:off x="400266" y="1497772"/>
            <a:ext cx="9318916" cy="3303944"/>
          </a:xfrm>
        </p:spPr>
        <p:txBody>
          <a:bodyPr/>
          <a:lstStyle/>
          <a:p>
            <a:br>
              <a:rPr lang="en-GB" dirty="0"/>
            </a:br>
            <a:endParaRPr lang="en-GB" dirty="0"/>
          </a:p>
        </p:txBody>
      </p:sp>
      <p:sp>
        <p:nvSpPr>
          <p:cNvPr id="5" name="Footer Placeholder 4">
            <a:extLst>
              <a:ext uri="{FF2B5EF4-FFF2-40B4-BE49-F238E27FC236}">
                <a16:creationId xmlns:a16="http://schemas.microsoft.com/office/drawing/2014/main" id="{D16864B8-1A95-4E14-83B0-973895E83FFB}"/>
              </a:ext>
            </a:extLst>
          </p:cNvPr>
          <p:cNvSpPr>
            <a:spLocks noGrp="1"/>
          </p:cNvSpPr>
          <p:nvPr>
            <p:ph type="ftr" sz="quarter" idx="18"/>
          </p:nvPr>
        </p:nvSpPr>
        <p:spPr/>
        <p:txBody>
          <a:bodyPr/>
          <a:lstStyle/>
          <a:p>
            <a:r>
              <a:rPr lang="en-US"/>
              <a:t>BRF Bokenäs</a:t>
            </a:r>
            <a:endParaRPr lang="en-GB" dirty="0"/>
          </a:p>
        </p:txBody>
      </p:sp>
      <p:sp>
        <p:nvSpPr>
          <p:cNvPr id="6" name="Date Placeholder 5">
            <a:extLst>
              <a:ext uri="{FF2B5EF4-FFF2-40B4-BE49-F238E27FC236}">
                <a16:creationId xmlns:a16="http://schemas.microsoft.com/office/drawing/2014/main" id="{5A5F0A1A-B056-4392-8333-36F713F48163}"/>
              </a:ext>
            </a:extLst>
          </p:cNvPr>
          <p:cNvSpPr>
            <a:spLocks noGrp="1"/>
          </p:cNvSpPr>
          <p:nvPr>
            <p:ph type="dt" sz="half" idx="2"/>
          </p:nvPr>
        </p:nvSpPr>
        <p:spPr/>
        <p:txBody>
          <a:bodyPr/>
          <a:lstStyle/>
          <a:p>
            <a:r>
              <a:rPr lang="sv-SE"/>
              <a:t>2021.06.19</a:t>
            </a:r>
            <a:endParaRPr lang="en-GB" dirty="0"/>
          </a:p>
        </p:txBody>
      </p:sp>
      <p:pic>
        <p:nvPicPr>
          <p:cNvPr id="2" name="Picture 1">
            <a:extLst>
              <a:ext uri="{FF2B5EF4-FFF2-40B4-BE49-F238E27FC236}">
                <a16:creationId xmlns:a16="http://schemas.microsoft.com/office/drawing/2014/main" id="{1A72DA81-0DAD-440A-83EF-14D07C7DBE35}"/>
              </a:ext>
            </a:extLst>
          </p:cNvPr>
          <p:cNvPicPr>
            <a:picLocks noChangeAspect="1"/>
          </p:cNvPicPr>
          <p:nvPr/>
        </p:nvPicPr>
        <p:blipFill rotWithShape="1">
          <a:blip r:embed="rId2"/>
          <a:srcRect l="776" t="11945" r="2835" b="4815"/>
          <a:stretch/>
        </p:blipFill>
        <p:spPr>
          <a:xfrm>
            <a:off x="39440" y="1206043"/>
            <a:ext cx="4896544" cy="3399041"/>
          </a:xfrm>
          <a:prstGeom prst="rect">
            <a:avLst/>
          </a:prstGeom>
        </p:spPr>
      </p:pic>
      <p:pic>
        <p:nvPicPr>
          <p:cNvPr id="7" name="Picture 6">
            <a:extLst>
              <a:ext uri="{FF2B5EF4-FFF2-40B4-BE49-F238E27FC236}">
                <a16:creationId xmlns:a16="http://schemas.microsoft.com/office/drawing/2014/main" id="{BFA7CFF0-C0AC-4165-8AFE-E8FB2246F0E0}"/>
              </a:ext>
            </a:extLst>
          </p:cNvPr>
          <p:cNvPicPr>
            <a:picLocks noChangeAspect="1"/>
          </p:cNvPicPr>
          <p:nvPr/>
        </p:nvPicPr>
        <p:blipFill>
          <a:blip r:embed="rId3"/>
          <a:stretch>
            <a:fillRect/>
          </a:stretch>
        </p:blipFill>
        <p:spPr>
          <a:xfrm>
            <a:off x="5080000" y="969719"/>
            <a:ext cx="4679734" cy="2247821"/>
          </a:xfrm>
          <a:prstGeom prst="rect">
            <a:avLst/>
          </a:prstGeom>
        </p:spPr>
      </p:pic>
      <p:pic>
        <p:nvPicPr>
          <p:cNvPr id="8" name="Picture 7">
            <a:extLst>
              <a:ext uri="{FF2B5EF4-FFF2-40B4-BE49-F238E27FC236}">
                <a16:creationId xmlns:a16="http://schemas.microsoft.com/office/drawing/2014/main" id="{18D20F34-462A-4C6C-97B8-EE62DB307E65}"/>
              </a:ext>
            </a:extLst>
          </p:cNvPr>
          <p:cNvPicPr>
            <a:picLocks noChangeAspect="1"/>
          </p:cNvPicPr>
          <p:nvPr/>
        </p:nvPicPr>
        <p:blipFill>
          <a:blip r:embed="rId4"/>
          <a:stretch>
            <a:fillRect/>
          </a:stretch>
        </p:blipFill>
        <p:spPr>
          <a:xfrm>
            <a:off x="5080000" y="2970134"/>
            <a:ext cx="4639182" cy="1927710"/>
          </a:xfrm>
          <a:prstGeom prst="rect">
            <a:avLst/>
          </a:prstGeom>
        </p:spPr>
      </p:pic>
    </p:spTree>
    <p:extLst>
      <p:ext uri="{BB962C8B-B14F-4D97-AF65-F5344CB8AC3E}">
        <p14:creationId xmlns:p14="http://schemas.microsoft.com/office/powerpoint/2010/main" val="32828261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CF8D5B-EB2E-4C1F-A893-A6510EFD5F19}"/>
              </a:ext>
            </a:extLst>
          </p:cNvPr>
          <p:cNvSpPr>
            <a:spLocks noGrp="1"/>
          </p:cNvSpPr>
          <p:nvPr>
            <p:ph type="body" sz="quarter" idx="14"/>
          </p:nvPr>
        </p:nvSpPr>
        <p:spPr/>
        <p:txBody>
          <a:bodyPr/>
          <a:lstStyle/>
          <a:p>
            <a:r>
              <a:rPr lang="en-GB" sz="2000" dirty="0"/>
              <a:t>BRF Bokenäs</a:t>
            </a:r>
          </a:p>
        </p:txBody>
      </p:sp>
      <p:sp>
        <p:nvSpPr>
          <p:cNvPr id="4" name="Title 3">
            <a:extLst>
              <a:ext uri="{FF2B5EF4-FFF2-40B4-BE49-F238E27FC236}">
                <a16:creationId xmlns:a16="http://schemas.microsoft.com/office/drawing/2014/main" id="{7D5489E5-EBCA-48E2-A54C-E2097683A134}"/>
              </a:ext>
            </a:extLst>
          </p:cNvPr>
          <p:cNvSpPr>
            <a:spLocks noGrp="1"/>
          </p:cNvSpPr>
          <p:nvPr>
            <p:ph type="ctrTitle"/>
          </p:nvPr>
        </p:nvSpPr>
        <p:spPr/>
        <p:txBody>
          <a:bodyPr/>
          <a:lstStyle/>
          <a:p>
            <a:pPr lvl="0" fontAlgn="base"/>
            <a:r>
              <a:rPr lang="en-GB" dirty="0"/>
              <a:t>Nya </a:t>
            </a:r>
            <a:r>
              <a:rPr lang="en-GB" dirty="0" err="1"/>
              <a:t>adresser</a:t>
            </a:r>
            <a:br>
              <a:rPr lang="en-GB" dirty="0"/>
            </a:br>
            <a:endParaRPr lang="en-GB" sz="1200" dirty="0"/>
          </a:p>
        </p:txBody>
      </p:sp>
      <p:sp>
        <p:nvSpPr>
          <p:cNvPr id="2" name="textruta 1">
            <a:extLst>
              <a:ext uri="{FF2B5EF4-FFF2-40B4-BE49-F238E27FC236}">
                <a16:creationId xmlns:a16="http://schemas.microsoft.com/office/drawing/2014/main" id="{5C4A125C-1C10-D74D-8C58-98FB9491742E}"/>
              </a:ext>
            </a:extLst>
          </p:cNvPr>
          <p:cNvSpPr txBox="1"/>
          <p:nvPr/>
        </p:nvSpPr>
        <p:spPr>
          <a:xfrm>
            <a:off x="400266" y="2137420"/>
            <a:ext cx="9216238" cy="2952328"/>
          </a:xfrm>
          <a:prstGeom prst="rect">
            <a:avLst/>
          </a:prstGeom>
          <a:noFill/>
        </p:spPr>
        <p:txBody>
          <a:bodyPr wrap="none" lIns="0" tIns="0" rIns="0" bIns="0" rtlCol="0">
            <a:noAutofit/>
          </a:bodyPr>
          <a:lstStyle/>
          <a:p>
            <a:pPr marL="285750" lvl="0" indent="-285750" fontAlgn="base">
              <a:buFont typeface="Arial" panose="020B0604020202020204" pitchFamily="34" charset="0"/>
              <a:buChar char="•"/>
            </a:pPr>
            <a:r>
              <a:rPr lang="sv-SE" dirty="0"/>
              <a:t>är ett resultat av att vi är en egen fastighet, Bjällansås 1:37</a:t>
            </a:r>
          </a:p>
          <a:p>
            <a:pPr marL="285750" lvl="0" indent="-285750" fontAlgn="base">
              <a:buFont typeface="Arial" panose="020B0604020202020204" pitchFamily="34" charset="0"/>
              <a:buChar char="•"/>
            </a:pPr>
            <a:r>
              <a:rPr lang="sv-SE" dirty="0"/>
              <a:t>regleras av myndigheterna; Lantmäteri, Skatteverket, räddningstjänsten etc.</a:t>
            </a:r>
          </a:p>
          <a:p>
            <a:pPr marL="285750" lvl="0" indent="-285750" fontAlgn="base">
              <a:buFont typeface="Arial" panose="020B0604020202020204" pitchFamily="34" charset="0"/>
              <a:buChar char="•"/>
            </a:pPr>
            <a:r>
              <a:rPr lang="sv-SE" dirty="0"/>
              <a:t>byggnaderna på fastigheten har en adress med husnummer och bokstavstillägg för respektive </a:t>
            </a:r>
          </a:p>
          <a:p>
            <a:pPr lvl="0" fontAlgn="base"/>
            <a:r>
              <a:rPr lang="sv-SE" dirty="0"/>
              <a:t>       entré till lägenheterna. Allt enligt Lantmäteriets regler/standard.</a:t>
            </a:r>
          </a:p>
          <a:p>
            <a:pPr marL="285750" indent="-285750" fontAlgn="base">
              <a:buFont typeface="Arial" panose="020B0604020202020204" pitchFamily="34" charset="0"/>
              <a:buChar char="•"/>
            </a:pPr>
            <a:r>
              <a:rPr lang="sv-SE" dirty="0"/>
              <a:t>ojämna nummer på vänster sida och jämna nummer på höger sida om "huvudvägen" upp genom området.</a:t>
            </a:r>
          </a:p>
          <a:p>
            <a:pPr marL="285750" indent="-285750" fontAlgn="base">
              <a:buFont typeface="Arial" panose="020B0604020202020204" pitchFamily="34" charset="0"/>
              <a:buChar char="•"/>
            </a:pPr>
            <a:r>
              <a:rPr lang="sv-SE" dirty="0"/>
              <a:t>alla övervåningar och den högra lägenheten (framifrån) har alla A som tilläggsbokstav, även enplanshusens</a:t>
            </a:r>
          </a:p>
          <a:p>
            <a:pPr fontAlgn="base"/>
            <a:r>
              <a:rPr lang="sv-SE" dirty="0"/>
              <a:t>      högra sida har A. </a:t>
            </a:r>
            <a:r>
              <a:rPr lang="sv-SE" dirty="0" err="1"/>
              <a:t>Vä</a:t>
            </a:r>
            <a:r>
              <a:rPr lang="sv-SE" dirty="0"/>
              <a:t> lgh har B. Bottenvåningarna har även de samma fördelning av bokstavstillägget för </a:t>
            </a:r>
          </a:p>
          <a:p>
            <a:pPr fontAlgn="base"/>
            <a:r>
              <a:rPr lang="sv-SE" dirty="0"/>
              <a:t>     samma planlösning, C för vänster lgh och D för höger lgh.</a:t>
            </a:r>
          </a:p>
          <a:p>
            <a:pPr marL="171450" indent="-171450">
              <a:lnSpc>
                <a:spcPct val="120000"/>
              </a:lnSpc>
              <a:buFont typeface="Arial" panose="020B0604020202020204" pitchFamily="34" charset="0"/>
              <a:buChar char="•"/>
            </a:pPr>
            <a:r>
              <a:rPr lang="sv-SE" sz="1600" dirty="0">
                <a:latin typeface="Volvo Novum Light" panose="020B0303040502060204" pitchFamily="34" charset="77"/>
              </a:rPr>
              <a:t> vi planerar för ny uppmärkning av lägenheterna till en Fixardag i september. Gatuskyltarna skall också </a:t>
            </a:r>
          </a:p>
          <a:p>
            <a:pPr>
              <a:lnSpc>
                <a:spcPct val="120000"/>
              </a:lnSpc>
            </a:pPr>
            <a:r>
              <a:rPr lang="sv-SE" sz="1600" dirty="0">
                <a:latin typeface="Volvo Novum Light" panose="020B0303040502060204" pitchFamily="34" charset="77"/>
              </a:rPr>
              <a:t>    bytas, och det vore trevligt med gatunamn! Kom gärna med förslag</a:t>
            </a:r>
            <a:r>
              <a:rPr lang="sv-SE" sz="1600" dirty="0">
                <a:latin typeface="Volvo Novum Light" panose="020B0303040502060204" pitchFamily="34" charset="77"/>
                <a:sym typeface="Wingdings" pitchFamily="2" charset="2"/>
              </a:rPr>
              <a:t></a:t>
            </a:r>
          </a:p>
          <a:p>
            <a:pPr marL="285750" indent="-285750">
              <a:lnSpc>
                <a:spcPct val="120000"/>
              </a:lnSpc>
              <a:buFont typeface="Arial" panose="020B0604020202020204" pitchFamily="34" charset="0"/>
              <a:buChar char="•"/>
            </a:pPr>
            <a:r>
              <a:rPr lang="sv-SE" sz="1600" dirty="0">
                <a:latin typeface="Volvo Novum Light" panose="020B0303040502060204" pitchFamily="34" charset="77"/>
                <a:sym typeface="Wingdings" pitchFamily="2" charset="2"/>
              </a:rPr>
              <a:t>Kartan på nästa sida hittar du på </a:t>
            </a:r>
            <a:r>
              <a:rPr lang="sv-SE" sz="1600" dirty="0" err="1"/>
              <a:t>minkarta.lantmateriet.se</a:t>
            </a:r>
            <a:r>
              <a:rPr lang="sv-SE" sz="1600" dirty="0"/>
              <a:t>   sök på: </a:t>
            </a:r>
            <a:r>
              <a:rPr lang="sv-SE" sz="1600" dirty="0" err="1"/>
              <a:t>uddevalla</a:t>
            </a:r>
            <a:r>
              <a:rPr lang="sv-SE" sz="1600" dirty="0"/>
              <a:t> </a:t>
            </a:r>
            <a:r>
              <a:rPr lang="sv-SE" sz="1600" dirty="0" err="1"/>
              <a:t>bjällansås</a:t>
            </a:r>
            <a:r>
              <a:rPr lang="sv-SE" sz="1600" dirty="0"/>
              <a:t> 1:37</a:t>
            </a:r>
          </a:p>
          <a:p>
            <a:pPr marL="285750" indent="-285750">
              <a:lnSpc>
                <a:spcPct val="120000"/>
              </a:lnSpc>
              <a:buFont typeface="Arial" panose="020B0604020202020204" pitchFamily="34" charset="0"/>
              <a:buChar char="•"/>
            </a:pPr>
            <a:endParaRPr lang="sv-SE" sz="1600" dirty="0">
              <a:latin typeface="Volvo Novum Light" panose="020B0303040502060204" pitchFamily="34" charset="77"/>
            </a:endParaRPr>
          </a:p>
          <a:p>
            <a:pPr marL="285750" indent="-285750" fontAlgn="base">
              <a:buFont typeface="Arial" panose="020B0604020202020204" pitchFamily="34" charset="0"/>
              <a:buChar char="•"/>
            </a:pPr>
            <a:endParaRPr lang="sv-SE" dirty="0"/>
          </a:p>
          <a:p>
            <a:pPr marL="285750" indent="-285750" fontAlgn="base">
              <a:buFont typeface="Arial" panose="020B0604020202020204" pitchFamily="34" charset="0"/>
              <a:buChar char="•"/>
            </a:pPr>
            <a:endParaRPr lang="sv-SE" dirty="0"/>
          </a:p>
          <a:p>
            <a:pPr marL="285750" lvl="0" indent="-285750" fontAlgn="base">
              <a:buFont typeface="Arial" panose="020B0604020202020204" pitchFamily="34" charset="0"/>
              <a:buChar char="•"/>
            </a:pPr>
            <a:endParaRPr lang="sv-SE" dirty="0"/>
          </a:p>
          <a:p>
            <a:pPr fontAlgn="base"/>
            <a:endParaRPr lang="sv-SE" dirty="0"/>
          </a:p>
          <a:p>
            <a:r>
              <a:rPr lang="sv-SE" dirty="0"/>
              <a:t> </a:t>
            </a:r>
          </a:p>
        </p:txBody>
      </p:sp>
    </p:spTree>
    <p:extLst>
      <p:ext uri="{BB962C8B-B14F-4D97-AF65-F5344CB8AC3E}">
        <p14:creationId xmlns:p14="http://schemas.microsoft.com/office/powerpoint/2010/main" val="10400320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CF8D5B-EB2E-4C1F-A893-A6510EFD5F19}"/>
              </a:ext>
            </a:extLst>
          </p:cNvPr>
          <p:cNvSpPr>
            <a:spLocks noGrp="1"/>
          </p:cNvSpPr>
          <p:nvPr>
            <p:ph type="body" sz="quarter" idx="14"/>
          </p:nvPr>
        </p:nvSpPr>
        <p:spPr/>
        <p:txBody>
          <a:bodyPr/>
          <a:lstStyle/>
          <a:p>
            <a:r>
              <a:rPr lang="en-GB" sz="2000" dirty="0"/>
              <a:t>BRF Bokenäs</a:t>
            </a:r>
          </a:p>
        </p:txBody>
      </p:sp>
      <p:sp>
        <p:nvSpPr>
          <p:cNvPr id="4" name="Title 3">
            <a:extLst>
              <a:ext uri="{FF2B5EF4-FFF2-40B4-BE49-F238E27FC236}">
                <a16:creationId xmlns:a16="http://schemas.microsoft.com/office/drawing/2014/main" id="{7D5489E5-EBCA-48E2-A54C-E2097683A134}"/>
              </a:ext>
            </a:extLst>
          </p:cNvPr>
          <p:cNvSpPr>
            <a:spLocks noGrp="1"/>
          </p:cNvSpPr>
          <p:nvPr>
            <p:ph type="ctrTitle"/>
          </p:nvPr>
        </p:nvSpPr>
        <p:spPr/>
        <p:txBody>
          <a:bodyPr/>
          <a:lstStyle/>
          <a:p>
            <a:br>
              <a:rPr lang="en-GB" dirty="0"/>
            </a:br>
            <a:endParaRPr lang="en-GB" dirty="0"/>
          </a:p>
        </p:txBody>
      </p:sp>
      <p:sp>
        <p:nvSpPr>
          <p:cNvPr id="5" name="Footer Placeholder 4">
            <a:extLst>
              <a:ext uri="{FF2B5EF4-FFF2-40B4-BE49-F238E27FC236}">
                <a16:creationId xmlns:a16="http://schemas.microsoft.com/office/drawing/2014/main" id="{D16864B8-1A95-4E14-83B0-973895E83FFB}"/>
              </a:ext>
            </a:extLst>
          </p:cNvPr>
          <p:cNvSpPr>
            <a:spLocks noGrp="1"/>
          </p:cNvSpPr>
          <p:nvPr>
            <p:ph type="ftr" sz="quarter" idx="18"/>
          </p:nvPr>
        </p:nvSpPr>
        <p:spPr/>
        <p:txBody>
          <a:bodyPr/>
          <a:lstStyle/>
          <a:p>
            <a:r>
              <a:rPr lang="en-US"/>
              <a:t>BRF Bokenäs</a:t>
            </a:r>
            <a:endParaRPr lang="en-GB" dirty="0"/>
          </a:p>
        </p:txBody>
      </p:sp>
      <p:sp>
        <p:nvSpPr>
          <p:cNvPr id="6" name="Date Placeholder 5">
            <a:extLst>
              <a:ext uri="{FF2B5EF4-FFF2-40B4-BE49-F238E27FC236}">
                <a16:creationId xmlns:a16="http://schemas.microsoft.com/office/drawing/2014/main" id="{5A5F0A1A-B056-4392-8333-36F713F48163}"/>
              </a:ext>
            </a:extLst>
          </p:cNvPr>
          <p:cNvSpPr>
            <a:spLocks noGrp="1"/>
          </p:cNvSpPr>
          <p:nvPr>
            <p:ph type="dt" sz="half" idx="2"/>
          </p:nvPr>
        </p:nvSpPr>
        <p:spPr/>
        <p:txBody>
          <a:bodyPr/>
          <a:lstStyle/>
          <a:p>
            <a:r>
              <a:rPr lang="sv-SE"/>
              <a:t>2021.06.19</a:t>
            </a:r>
            <a:endParaRPr lang="en-GB" dirty="0"/>
          </a:p>
        </p:txBody>
      </p:sp>
      <p:pic>
        <p:nvPicPr>
          <p:cNvPr id="2" name="Picture 1">
            <a:extLst>
              <a:ext uri="{FF2B5EF4-FFF2-40B4-BE49-F238E27FC236}">
                <a16:creationId xmlns:a16="http://schemas.microsoft.com/office/drawing/2014/main" id="{48BDC667-9DC2-4C2F-A9A8-92AED9C1EA38}"/>
              </a:ext>
            </a:extLst>
          </p:cNvPr>
          <p:cNvPicPr>
            <a:picLocks noChangeAspect="1"/>
          </p:cNvPicPr>
          <p:nvPr/>
        </p:nvPicPr>
        <p:blipFill>
          <a:blip r:embed="rId2"/>
          <a:stretch>
            <a:fillRect/>
          </a:stretch>
        </p:blipFill>
        <p:spPr>
          <a:xfrm>
            <a:off x="543496" y="873591"/>
            <a:ext cx="8928992" cy="4144150"/>
          </a:xfrm>
          <a:prstGeom prst="rect">
            <a:avLst/>
          </a:prstGeom>
        </p:spPr>
      </p:pic>
    </p:spTree>
    <p:extLst>
      <p:ext uri="{BB962C8B-B14F-4D97-AF65-F5344CB8AC3E}">
        <p14:creationId xmlns:p14="http://schemas.microsoft.com/office/powerpoint/2010/main" val="24783561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CF8D5B-EB2E-4C1F-A893-A6510EFD5F19}"/>
              </a:ext>
            </a:extLst>
          </p:cNvPr>
          <p:cNvSpPr>
            <a:spLocks noGrp="1"/>
          </p:cNvSpPr>
          <p:nvPr>
            <p:ph type="body" sz="quarter" idx="14"/>
          </p:nvPr>
        </p:nvSpPr>
        <p:spPr/>
        <p:txBody>
          <a:bodyPr/>
          <a:lstStyle/>
          <a:p>
            <a:r>
              <a:rPr lang="en-GB" sz="2000" dirty="0"/>
              <a:t>BRF Bokenäs</a:t>
            </a:r>
          </a:p>
        </p:txBody>
      </p:sp>
      <p:sp>
        <p:nvSpPr>
          <p:cNvPr id="4" name="Title 3">
            <a:extLst>
              <a:ext uri="{FF2B5EF4-FFF2-40B4-BE49-F238E27FC236}">
                <a16:creationId xmlns:a16="http://schemas.microsoft.com/office/drawing/2014/main" id="{7D5489E5-EBCA-48E2-A54C-E2097683A134}"/>
              </a:ext>
            </a:extLst>
          </p:cNvPr>
          <p:cNvSpPr>
            <a:spLocks noGrp="1"/>
          </p:cNvSpPr>
          <p:nvPr>
            <p:ph type="ctrTitle"/>
          </p:nvPr>
        </p:nvSpPr>
        <p:spPr/>
        <p:txBody>
          <a:bodyPr/>
          <a:lstStyle/>
          <a:p>
            <a:r>
              <a:rPr lang="en-GB" dirty="0" err="1"/>
              <a:t>Övriga</a:t>
            </a:r>
            <a:r>
              <a:rPr lang="en-GB" dirty="0"/>
              <a:t> </a:t>
            </a:r>
            <a:r>
              <a:rPr lang="en-GB" dirty="0" err="1"/>
              <a:t>frågor</a:t>
            </a:r>
            <a:br>
              <a:rPr lang="en-GB" dirty="0"/>
            </a:br>
            <a:endParaRPr lang="en-GB" dirty="0"/>
          </a:p>
        </p:txBody>
      </p:sp>
      <p:sp>
        <p:nvSpPr>
          <p:cNvPr id="5" name="Footer Placeholder 4">
            <a:extLst>
              <a:ext uri="{FF2B5EF4-FFF2-40B4-BE49-F238E27FC236}">
                <a16:creationId xmlns:a16="http://schemas.microsoft.com/office/drawing/2014/main" id="{D16864B8-1A95-4E14-83B0-973895E83FFB}"/>
              </a:ext>
            </a:extLst>
          </p:cNvPr>
          <p:cNvSpPr>
            <a:spLocks noGrp="1"/>
          </p:cNvSpPr>
          <p:nvPr>
            <p:ph type="ftr" sz="quarter" idx="18"/>
          </p:nvPr>
        </p:nvSpPr>
        <p:spPr/>
        <p:txBody>
          <a:bodyPr/>
          <a:lstStyle/>
          <a:p>
            <a:r>
              <a:rPr lang="en-US"/>
              <a:t>BRF Bokenäs</a:t>
            </a:r>
            <a:endParaRPr lang="en-GB" dirty="0"/>
          </a:p>
        </p:txBody>
      </p:sp>
      <p:sp>
        <p:nvSpPr>
          <p:cNvPr id="6" name="Date Placeholder 5">
            <a:extLst>
              <a:ext uri="{FF2B5EF4-FFF2-40B4-BE49-F238E27FC236}">
                <a16:creationId xmlns:a16="http://schemas.microsoft.com/office/drawing/2014/main" id="{5A5F0A1A-B056-4392-8333-36F713F48163}"/>
              </a:ext>
            </a:extLst>
          </p:cNvPr>
          <p:cNvSpPr>
            <a:spLocks noGrp="1"/>
          </p:cNvSpPr>
          <p:nvPr>
            <p:ph type="dt" sz="half" idx="2"/>
          </p:nvPr>
        </p:nvSpPr>
        <p:spPr/>
        <p:txBody>
          <a:bodyPr/>
          <a:lstStyle/>
          <a:p>
            <a:r>
              <a:rPr lang="sv-SE"/>
              <a:t>2021.06.19</a:t>
            </a:r>
            <a:endParaRPr lang="en-GB" dirty="0"/>
          </a:p>
        </p:txBody>
      </p:sp>
      <p:sp>
        <p:nvSpPr>
          <p:cNvPr id="2" name="textruta 1">
            <a:extLst>
              <a:ext uri="{FF2B5EF4-FFF2-40B4-BE49-F238E27FC236}">
                <a16:creationId xmlns:a16="http://schemas.microsoft.com/office/drawing/2014/main" id="{B987DFED-F9CB-904A-9D65-50C5748680E0}"/>
              </a:ext>
            </a:extLst>
          </p:cNvPr>
          <p:cNvSpPr txBox="1"/>
          <p:nvPr/>
        </p:nvSpPr>
        <p:spPr>
          <a:xfrm>
            <a:off x="6477802" y="1809549"/>
            <a:ext cx="0" cy="0"/>
          </a:xfrm>
          <a:prstGeom prst="rect">
            <a:avLst/>
          </a:prstGeom>
          <a:noFill/>
        </p:spPr>
        <p:txBody>
          <a:bodyPr wrap="none" lIns="0" tIns="0" rIns="0" bIns="0" rtlCol="0">
            <a:noAutofit/>
          </a:bodyPr>
          <a:lstStyle/>
          <a:p>
            <a:pPr algn="l">
              <a:lnSpc>
                <a:spcPct val="120000"/>
              </a:lnSpc>
            </a:pPr>
            <a:endParaRPr lang="sv-SE" sz="1200" dirty="0">
              <a:latin typeface="Volvo Novum Light" panose="020B0303040502060204" pitchFamily="34" charset="77"/>
            </a:endParaRPr>
          </a:p>
          <a:p>
            <a:pPr algn="l">
              <a:lnSpc>
                <a:spcPct val="120000"/>
              </a:lnSpc>
            </a:pPr>
            <a:endParaRPr lang="sv-SE" sz="1200" dirty="0">
              <a:latin typeface="Volvo Novum Light" panose="020B0303040502060204" pitchFamily="34" charset="77"/>
            </a:endParaRPr>
          </a:p>
          <a:p>
            <a:pPr algn="l">
              <a:lnSpc>
                <a:spcPct val="120000"/>
              </a:lnSpc>
            </a:pPr>
            <a:endParaRPr lang="sv-SE" sz="1200" dirty="0">
              <a:latin typeface="Volvo Novum Light" panose="020B0303040502060204" pitchFamily="34" charset="77"/>
            </a:endParaRPr>
          </a:p>
          <a:p>
            <a:pPr algn="l">
              <a:lnSpc>
                <a:spcPct val="120000"/>
              </a:lnSpc>
            </a:pPr>
            <a:endParaRPr lang="sv-SE" sz="1200" dirty="0">
              <a:latin typeface="Volvo Novum Light" panose="020B0303040502060204" pitchFamily="34" charset="77"/>
            </a:endParaRPr>
          </a:p>
          <a:p>
            <a:pPr algn="l">
              <a:lnSpc>
                <a:spcPct val="120000"/>
              </a:lnSpc>
            </a:pPr>
            <a:endParaRPr lang="sv-SE" sz="1200" dirty="0">
              <a:latin typeface="Volvo Novum Light" panose="020B0303040502060204" pitchFamily="34" charset="77"/>
            </a:endParaRPr>
          </a:p>
          <a:p>
            <a:pPr algn="l">
              <a:lnSpc>
                <a:spcPct val="120000"/>
              </a:lnSpc>
            </a:pPr>
            <a:endParaRPr lang="sv-SE" sz="1200" dirty="0">
              <a:latin typeface="Volvo Novum Light" panose="020B0303040502060204" pitchFamily="34" charset="77"/>
            </a:endParaRPr>
          </a:p>
        </p:txBody>
      </p:sp>
      <p:sp>
        <p:nvSpPr>
          <p:cNvPr id="7" name="textruta 6">
            <a:extLst>
              <a:ext uri="{FF2B5EF4-FFF2-40B4-BE49-F238E27FC236}">
                <a16:creationId xmlns:a16="http://schemas.microsoft.com/office/drawing/2014/main" id="{494C0622-2B61-874F-A79F-D9F1556A51F0}"/>
              </a:ext>
            </a:extLst>
          </p:cNvPr>
          <p:cNvSpPr txBox="1"/>
          <p:nvPr/>
        </p:nvSpPr>
        <p:spPr>
          <a:xfrm>
            <a:off x="1407592" y="2137420"/>
            <a:ext cx="7704856" cy="2880320"/>
          </a:xfrm>
          <a:prstGeom prst="rect">
            <a:avLst/>
          </a:prstGeom>
          <a:noFill/>
        </p:spPr>
        <p:txBody>
          <a:bodyPr wrap="none" lIns="0" tIns="0" rIns="0" bIns="0" rtlCol="0">
            <a:noAutofit/>
          </a:bodyPr>
          <a:lstStyle/>
          <a:p>
            <a:pPr marL="171450" indent="-171450" algn="l">
              <a:lnSpc>
                <a:spcPct val="120000"/>
              </a:lnSpc>
              <a:buFont typeface="Arial" panose="020B0604020202020204" pitchFamily="34" charset="0"/>
              <a:buChar char="•"/>
            </a:pPr>
            <a:r>
              <a:rPr lang="sv-SE" sz="1100" dirty="0">
                <a:latin typeface="Volvo Novum Light" panose="020B0303040502060204" pitchFamily="34" charset="77"/>
              </a:rPr>
              <a:t>Nycklar – föreningen kommer att beställa 1 </a:t>
            </a:r>
            <a:r>
              <a:rPr lang="sv-SE" sz="1100" dirty="0" err="1">
                <a:latin typeface="Volvo Novum Light" panose="020B0303040502060204" pitchFamily="34" charset="77"/>
              </a:rPr>
              <a:t>st</a:t>
            </a:r>
            <a:r>
              <a:rPr lang="sv-SE" sz="1100" dirty="0">
                <a:latin typeface="Volvo Novum Light" panose="020B0303040502060204" pitchFamily="34" charset="77"/>
              </a:rPr>
              <a:t> nyckel till varje lgh uppmärkt med nya adressen. Hotellet har alltid en nyckel, </a:t>
            </a:r>
          </a:p>
          <a:p>
            <a:pPr algn="l">
              <a:lnSpc>
                <a:spcPct val="120000"/>
              </a:lnSpc>
            </a:pPr>
            <a:r>
              <a:rPr lang="sv-SE" sz="1100" dirty="0">
                <a:latin typeface="Volvo Novum Light" panose="020B0303040502060204" pitchFamily="34" charset="77"/>
              </a:rPr>
              <a:t>      dels till hotellgäster och dels för service till er gällande hantverkare och dyl.</a:t>
            </a:r>
          </a:p>
          <a:p>
            <a:pPr marL="171450" indent="-171450">
              <a:lnSpc>
                <a:spcPct val="120000"/>
              </a:lnSpc>
              <a:buFont typeface="Arial" panose="020B0604020202020204" pitchFamily="34" charset="0"/>
              <a:buChar char="•"/>
            </a:pPr>
            <a:r>
              <a:rPr lang="sv-SE" sz="1100" dirty="0">
                <a:latin typeface="Volvo Novum Light" panose="020B0303040502060204" pitchFamily="34" charset="77"/>
              </a:rPr>
              <a:t>Skuldfria – planen för att bli skuldfria från markköpet på 4,1 miljoner bygger på en försäljning av de tre småhusen samt </a:t>
            </a:r>
          </a:p>
          <a:p>
            <a:pPr>
              <a:lnSpc>
                <a:spcPct val="120000"/>
              </a:lnSpc>
            </a:pPr>
            <a:r>
              <a:rPr lang="sv-SE" sz="1100" dirty="0">
                <a:latin typeface="Volvo Novum Light" panose="020B0303040502060204" pitchFamily="34" charset="77"/>
              </a:rPr>
              <a:t>      försäljning av loft.</a:t>
            </a:r>
          </a:p>
          <a:p>
            <a:pPr marL="171450" indent="-171450">
              <a:lnSpc>
                <a:spcPct val="120000"/>
              </a:lnSpc>
              <a:buFont typeface="Arial" panose="020B0604020202020204" pitchFamily="34" charset="0"/>
              <a:buChar char="•"/>
            </a:pPr>
            <a:r>
              <a:rPr lang="sv-SE" sz="1100" dirty="0">
                <a:latin typeface="Volvo Novum Light" panose="020B0303040502060204" pitchFamily="34" charset="77"/>
              </a:rPr>
              <a:t>Framtidsgruppen – vi har 8 personer som anmält intresse till att vara delaktiga i gruppen som skall verka för en utveckling </a:t>
            </a:r>
          </a:p>
          <a:p>
            <a:pPr>
              <a:lnSpc>
                <a:spcPct val="120000"/>
              </a:lnSpc>
            </a:pPr>
            <a:r>
              <a:rPr lang="sv-SE" sz="1100" dirty="0">
                <a:latin typeface="Volvo Novum Light" panose="020B0303040502060204" pitchFamily="34" charset="77"/>
              </a:rPr>
              <a:t>      av samarbetet med Hotellet. En representant från nya styrelsen skall också utses.</a:t>
            </a:r>
          </a:p>
          <a:p>
            <a:pPr marL="171450" indent="-171450">
              <a:lnSpc>
                <a:spcPct val="120000"/>
              </a:lnSpc>
              <a:buFont typeface="Arial" panose="020B0604020202020204" pitchFamily="34" charset="0"/>
              <a:buChar char="•"/>
            </a:pPr>
            <a:r>
              <a:rPr lang="sv-SE" sz="1100" dirty="0">
                <a:latin typeface="Volvo Novum Light" panose="020B0303040502060204" pitchFamily="34" charset="77"/>
              </a:rPr>
              <a:t>Trivselgruppen – vi behöver en nystart och återkommer med intresseanmälan</a:t>
            </a:r>
            <a:r>
              <a:rPr lang="sv-SE" sz="1100" dirty="0">
                <a:latin typeface="Volvo Novum Light" panose="020B0303040502060204" pitchFamily="34" charset="77"/>
                <a:sym typeface="Wingdings" pitchFamily="2" charset="2"/>
              </a:rPr>
              <a:t></a:t>
            </a:r>
            <a:endParaRPr lang="sv-SE" sz="1100" dirty="0">
              <a:latin typeface="Volvo Novum Light" panose="020B0303040502060204" pitchFamily="34" charset="77"/>
            </a:endParaRPr>
          </a:p>
          <a:p>
            <a:pPr marL="171450" indent="-171450">
              <a:lnSpc>
                <a:spcPct val="120000"/>
              </a:lnSpc>
              <a:buFont typeface="Arial" panose="020B0604020202020204" pitchFamily="34" charset="0"/>
              <a:buChar char="•"/>
            </a:pPr>
            <a:r>
              <a:rPr lang="sv-SE" sz="1100" dirty="0">
                <a:latin typeface="Volvo Novum Light" panose="020B0303040502060204" pitchFamily="34" charset="77"/>
              </a:rPr>
              <a:t>Tvättstuga – föreningen har erbjudits ett litet rum intill gästhamnstoaletten där vi har möjlighet att inreda en egen</a:t>
            </a:r>
          </a:p>
          <a:p>
            <a:pPr>
              <a:lnSpc>
                <a:spcPct val="120000"/>
              </a:lnSpc>
            </a:pPr>
            <a:r>
              <a:rPr lang="sv-SE" sz="1100" dirty="0">
                <a:latin typeface="Volvo Novum Light" panose="020B0303040502060204" pitchFamily="34" charset="77"/>
              </a:rPr>
              <a:t>      tvättstuga. Detta utreder vi i närtid!</a:t>
            </a:r>
          </a:p>
          <a:p>
            <a:pPr marL="171450" indent="-171450">
              <a:lnSpc>
                <a:spcPct val="120000"/>
              </a:lnSpc>
              <a:buFont typeface="Arial" panose="020B0604020202020204" pitchFamily="34" charset="0"/>
              <a:buChar char="•"/>
            </a:pPr>
            <a:r>
              <a:rPr lang="sv-SE" sz="1100" dirty="0">
                <a:latin typeface="Volvo Novum Light" panose="020B0303040502060204" pitchFamily="34" charset="77"/>
              </a:rPr>
              <a:t>Tomas Eriksson berättade om vår fina Gemensamhetsanläggning och gav oss ett positivt besked gällande Hotellets</a:t>
            </a:r>
          </a:p>
          <a:p>
            <a:pPr>
              <a:lnSpc>
                <a:spcPct val="120000"/>
              </a:lnSpc>
            </a:pPr>
            <a:r>
              <a:rPr lang="sv-SE" sz="1100" dirty="0">
                <a:latin typeface="Volvo Novum Light" panose="020B0303040502060204" pitchFamily="34" charset="77"/>
              </a:rPr>
              <a:t>     bokningar framöver. Han påminde även om att den första parkeringen tillhör föreningen, alltså ställer vi våra bilar där. </a:t>
            </a:r>
          </a:p>
          <a:p>
            <a:pPr>
              <a:lnSpc>
                <a:spcPct val="120000"/>
              </a:lnSpc>
            </a:pPr>
            <a:endParaRPr lang="sv-SE" sz="1200" dirty="0">
              <a:latin typeface="Volvo Novum Light" panose="020B0303040502060204" pitchFamily="34" charset="77"/>
            </a:endParaRPr>
          </a:p>
          <a:p>
            <a:pPr>
              <a:lnSpc>
                <a:spcPct val="120000"/>
              </a:lnSpc>
            </a:pPr>
            <a:endParaRPr lang="sv-SE" sz="1200" dirty="0">
              <a:latin typeface="Volvo Novum Light" panose="020B0303040502060204" pitchFamily="34" charset="77"/>
            </a:endParaRPr>
          </a:p>
          <a:p>
            <a:pPr algn="l">
              <a:lnSpc>
                <a:spcPct val="120000"/>
              </a:lnSpc>
            </a:pPr>
            <a:endParaRPr lang="sv-SE" sz="1200" dirty="0">
              <a:latin typeface="Volvo Novum Light" panose="020B0303040502060204" pitchFamily="34" charset="77"/>
            </a:endParaRPr>
          </a:p>
          <a:p>
            <a:pPr marL="171450" indent="-171450" algn="l">
              <a:lnSpc>
                <a:spcPct val="120000"/>
              </a:lnSpc>
              <a:buFont typeface="Arial" panose="020B0604020202020204" pitchFamily="34" charset="0"/>
              <a:buChar char="•"/>
            </a:pPr>
            <a:endParaRPr lang="sv-SE" sz="1200" dirty="0">
              <a:latin typeface="Volvo Novum Light" panose="020B0303040502060204" pitchFamily="34" charset="77"/>
            </a:endParaRPr>
          </a:p>
        </p:txBody>
      </p:sp>
    </p:spTree>
    <p:extLst>
      <p:ext uri="{BB962C8B-B14F-4D97-AF65-F5344CB8AC3E}">
        <p14:creationId xmlns:p14="http://schemas.microsoft.com/office/powerpoint/2010/main" val="16673598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CF8D5B-EB2E-4C1F-A893-A6510EFD5F19}"/>
              </a:ext>
            </a:extLst>
          </p:cNvPr>
          <p:cNvSpPr>
            <a:spLocks noGrp="1"/>
          </p:cNvSpPr>
          <p:nvPr>
            <p:ph type="body" sz="quarter" idx="14"/>
          </p:nvPr>
        </p:nvSpPr>
        <p:spPr/>
        <p:txBody>
          <a:bodyPr/>
          <a:lstStyle/>
          <a:p>
            <a:r>
              <a:rPr lang="en-GB" sz="2000" dirty="0"/>
              <a:t>BRF Bokenäs</a:t>
            </a:r>
          </a:p>
        </p:txBody>
      </p:sp>
      <p:sp>
        <p:nvSpPr>
          <p:cNvPr id="5" name="Footer Placeholder 4">
            <a:extLst>
              <a:ext uri="{FF2B5EF4-FFF2-40B4-BE49-F238E27FC236}">
                <a16:creationId xmlns:a16="http://schemas.microsoft.com/office/drawing/2014/main" id="{D16864B8-1A95-4E14-83B0-973895E83FFB}"/>
              </a:ext>
            </a:extLst>
          </p:cNvPr>
          <p:cNvSpPr>
            <a:spLocks noGrp="1"/>
          </p:cNvSpPr>
          <p:nvPr>
            <p:ph type="ftr" sz="quarter" idx="18"/>
          </p:nvPr>
        </p:nvSpPr>
        <p:spPr/>
        <p:txBody>
          <a:bodyPr/>
          <a:lstStyle/>
          <a:p>
            <a:r>
              <a:rPr lang="en-US" dirty="0"/>
              <a:t>BRF Bokenäs</a:t>
            </a:r>
            <a:endParaRPr lang="en-GB" dirty="0"/>
          </a:p>
        </p:txBody>
      </p:sp>
      <p:sp>
        <p:nvSpPr>
          <p:cNvPr id="6" name="Date Placeholder 5">
            <a:extLst>
              <a:ext uri="{FF2B5EF4-FFF2-40B4-BE49-F238E27FC236}">
                <a16:creationId xmlns:a16="http://schemas.microsoft.com/office/drawing/2014/main" id="{5A5F0A1A-B056-4392-8333-36F713F48163}"/>
              </a:ext>
            </a:extLst>
          </p:cNvPr>
          <p:cNvSpPr>
            <a:spLocks noGrp="1"/>
          </p:cNvSpPr>
          <p:nvPr>
            <p:ph type="dt" sz="half" idx="2"/>
          </p:nvPr>
        </p:nvSpPr>
        <p:spPr/>
        <p:txBody>
          <a:bodyPr/>
          <a:lstStyle/>
          <a:p>
            <a:r>
              <a:rPr lang="sv-SE"/>
              <a:t>2021.06.19</a:t>
            </a:r>
            <a:endParaRPr lang="en-GB" dirty="0"/>
          </a:p>
        </p:txBody>
      </p:sp>
      <p:sp>
        <p:nvSpPr>
          <p:cNvPr id="8" name="TextBox 7">
            <a:extLst>
              <a:ext uri="{FF2B5EF4-FFF2-40B4-BE49-F238E27FC236}">
                <a16:creationId xmlns:a16="http://schemas.microsoft.com/office/drawing/2014/main" id="{2F1DFEFE-5D97-4B8E-ACBB-743D43215008}"/>
              </a:ext>
            </a:extLst>
          </p:cNvPr>
          <p:cNvSpPr txBox="1"/>
          <p:nvPr/>
        </p:nvSpPr>
        <p:spPr>
          <a:xfrm>
            <a:off x="3135784" y="2353444"/>
            <a:ext cx="914400" cy="914400"/>
          </a:xfrm>
          <a:prstGeom prst="rect">
            <a:avLst/>
          </a:prstGeom>
          <a:noFill/>
        </p:spPr>
        <p:txBody>
          <a:bodyPr wrap="none" lIns="0" tIns="0" rIns="0" bIns="0" rtlCol="0">
            <a:noAutofit/>
          </a:bodyPr>
          <a:lstStyle/>
          <a:p>
            <a:pPr algn="l">
              <a:lnSpc>
                <a:spcPct val="120000"/>
              </a:lnSpc>
            </a:pPr>
            <a:endParaRPr lang="sv-SE" sz="1200" dirty="0">
              <a:latin typeface="Volvo Novum Light" panose="020B0303040502060204" pitchFamily="34" charset="77"/>
            </a:endParaRPr>
          </a:p>
        </p:txBody>
      </p:sp>
      <p:sp>
        <p:nvSpPr>
          <p:cNvPr id="9" name="TextBox 8">
            <a:extLst>
              <a:ext uri="{FF2B5EF4-FFF2-40B4-BE49-F238E27FC236}">
                <a16:creationId xmlns:a16="http://schemas.microsoft.com/office/drawing/2014/main" id="{22BCCE41-998A-4489-AFAB-1865B265BF5D}"/>
              </a:ext>
            </a:extLst>
          </p:cNvPr>
          <p:cNvSpPr txBox="1"/>
          <p:nvPr/>
        </p:nvSpPr>
        <p:spPr>
          <a:xfrm>
            <a:off x="759520" y="873591"/>
            <a:ext cx="8640960" cy="4144149"/>
          </a:xfrm>
          <a:prstGeom prst="rect">
            <a:avLst/>
          </a:prstGeom>
          <a:noFill/>
        </p:spPr>
        <p:txBody>
          <a:bodyPr wrap="square" lIns="0" tIns="0" rIns="0" bIns="0" rtlCol="0">
            <a:noAutofit/>
          </a:bodyPr>
          <a:lstStyle/>
          <a:p>
            <a:pPr algn="l">
              <a:lnSpc>
                <a:spcPct val="120000"/>
              </a:lnSpc>
            </a:pPr>
            <a:r>
              <a:rPr lang="sv-SE" sz="3200" b="1" dirty="0">
                <a:latin typeface="Volvo Novum Light" panose="020B0303040502060204" pitchFamily="34" charset="77"/>
              </a:rPr>
              <a:t>Agenda Medlemsmötet</a:t>
            </a:r>
          </a:p>
          <a:p>
            <a:pPr algn="l">
              <a:lnSpc>
                <a:spcPct val="120000"/>
              </a:lnSpc>
            </a:pPr>
            <a:endParaRPr lang="sv-SE" sz="1200" dirty="0">
              <a:latin typeface="Volvo Novum Light" panose="020B0303040502060204" pitchFamily="34" charset="77"/>
            </a:endParaRPr>
          </a:p>
          <a:p>
            <a:pPr>
              <a:lnSpc>
                <a:spcPct val="120000"/>
              </a:lnSpc>
            </a:pPr>
            <a:r>
              <a:rPr lang="sv-SE" sz="2400" b="1" dirty="0"/>
              <a:t>Balkongerna</a:t>
            </a:r>
            <a:r>
              <a:rPr lang="sv-SE" sz="2000" dirty="0"/>
              <a:t>/ Torbjörn Linder</a:t>
            </a:r>
            <a:br>
              <a:rPr lang="sv-SE" sz="2000" dirty="0"/>
            </a:br>
            <a:r>
              <a:rPr lang="sv-SE" sz="2400" b="1" dirty="0"/>
              <a:t>Loften</a:t>
            </a:r>
            <a:r>
              <a:rPr lang="sv-SE" sz="2000" dirty="0"/>
              <a:t> /Torbjörn Linder</a:t>
            </a:r>
            <a:br>
              <a:rPr lang="sv-SE" sz="2000" dirty="0"/>
            </a:br>
            <a:r>
              <a:rPr lang="sv-SE" sz="2000" b="1" dirty="0"/>
              <a:t>Småhusen</a:t>
            </a:r>
            <a:r>
              <a:rPr lang="sv-SE" sz="2000" dirty="0"/>
              <a:t> /Kenneth </a:t>
            </a:r>
            <a:r>
              <a:rPr lang="de-DE" sz="2000" dirty="0"/>
              <a:t>Christensen </a:t>
            </a:r>
            <a:br>
              <a:rPr lang="de-DE" sz="2000" dirty="0"/>
            </a:br>
            <a:r>
              <a:rPr lang="sv-SE" sz="2400" b="1" dirty="0"/>
              <a:t>Struktur </a:t>
            </a:r>
            <a:r>
              <a:rPr lang="sv-SE" sz="2000" b="1" dirty="0"/>
              <a:t>motioner</a:t>
            </a:r>
            <a:r>
              <a:rPr lang="sv-SE" sz="2400" b="1" dirty="0"/>
              <a:t> </a:t>
            </a:r>
            <a:r>
              <a:rPr lang="sv-SE" sz="2000" dirty="0"/>
              <a:t>årsstämman eller förslag/frågor till styrelsen /Timo Mäki</a:t>
            </a:r>
            <a:br>
              <a:rPr lang="sv-SE" sz="2000" dirty="0"/>
            </a:br>
            <a:r>
              <a:rPr lang="sv-SE" sz="2400" b="1" dirty="0"/>
              <a:t>Nya Adresser</a:t>
            </a:r>
            <a:r>
              <a:rPr lang="sv-SE" sz="2000" dirty="0"/>
              <a:t>/ Birgitta Gånedahl</a:t>
            </a:r>
            <a:br>
              <a:rPr lang="sv-SE" sz="2000" dirty="0"/>
            </a:br>
            <a:r>
              <a:rPr lang="sv-SE" sz="2400" b="1" dirty="0"/>
              <a:t>Info om gemensamhetsanläggningen</a:t>
            </a:r>
            <a:r>
              <a:rPr lang="sv-SE" sz="2000" dirty="0"/>
              <a:t>/ Tomas Eriksson</a:t>
            </a:r>
            <a:br>
              <a:rPr lang="sv-SE" sz="2000" dirty="0"/>
            </a:br>
            <a:r>
              <a:rPr lang="sv-SE" sz="2400" b="1" dirty="0"/>
              <a:t>Hotellet</a:t>
            </a:r>
            <a:r>
              <a:rPr lang="sv-SE" sz="2000" dirty="0"/>
              <a:t> informerar / Tomas  Eriksson</a:t>
            </a:r>
          </a:p>
          <a:p>
            <a:pPr>
              <a:lnSpc>
                <a:spcPct val="120000"/>
              </a:lnSpc>
            </a:pPr>
            <a:r>
              <a:rPr lang="sv-SE" sz="2400" b="1" dirty="0"/>
              <a:t>Övriga frågor </a:t>
            </a:r>
            <a:br>
              <a:rPr lang="sv-SE" sz="1200" dirty="0"/>
            </a:br>
            <a:endParaRPr lang="sv-SE" sz="1200" dirty="0">
              <a:latin typeface="Volvo Novum Light" panose="020B0303040502060204" pitchFamily="34" charset="77"/>
            </a:endParaRPr>
          </a:p>
        </p:txBody>
      </p:sp>
    </p:spTree>
    <p:extLst>
      <p:ext uri="{BB962C8B-B14F-4D97-AF65-F5344CB8AC3E}">
        <p14:creationId xmlns:p14="http://schemas.microsoft.com/office/powerpoint/2010/main" val="7295301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CF8D5B-EB2E-4C1F-A893-A6510EFD5F19}"/>
              </a:ext>
            </a:extLst>
          </p:cNvPr>
          <p:cNvSpPr>
            <a:spLocks noGrp="1"/>
          </p:cNvSpPr>
          <p:nvPr>
            <p:ph type="body" sz="quarter" idx="14"/>
          </p:nvPr>
        </p:nvSpPr>
        <p:spPr/>
        <p:txBody>
          <a:bodyPr/>
          <a:lstStyle/>
          <a:p>
            <a:r>
              <a:rPr lang="en-GB" sz="2000" dirty="0"/>
              <a:t>BRF Bokenäs</a:t>
            </a:r>
          </a:p>
        </p:txBody>
      </p:sp>
      <p:sp>
        <p:nvSpPr>
          <p:cNvPr id="4" name="Title 3">
            <a:extLst>
              <a:ext uri="{FF2B5EF4-FFF2-40B4-BE49-F238E27FC236}">
                <a16:creationId xmlns:a16="http://schemas.microsoft.com/office/drawing/2014/main" id="{7D5489E5-EBCA-48E2-A54C-E2097683A134}"/>
              </a:ext>
            </a:extLst>
          </p:cNvPr>
          <p:cNvSpPr>
            <a:spLocks noGrp="1"/>
          </p:cNvSpPr>
          <p:nvPr>
            <p:ph type="ctrTitle"/>
          </p:nvPr>
        </p:nvSpPr>
        <p:spPr/>
        <p:txBody>
          <a:bodyPr/>
          <a:lstStyle/>
          <a:p>
            <a:r>
              <a:rPr lang="en-GB" dirty="0" err="1"/>
              <a:t>Balkongerna</a:t>
            </a:r>
            <a:br>
              <a:rPr lang="en-GB" dirty="0"/>
            </a:br>
            <a:endParaRPr lang="en-GB" dirty="0"/>
          </a:p>
        </p:txBody>
      </p:sp>
      <p:sp>
        <p:nvSpPr>
          <p:cNvPr id="5" name="Footer Placeholder 4">
            <a:extLst>
              <a:ext uri="{FF2B5EF4-FFF2-40B4-BE49-F238E27FC236}">
                <a16:creationId xmlns:a16="http://schemas.microsoft.com/office/drawing/2014/main" id="{D16864B8-1A95-4E14-83B0-973895E83FFB}"/>
              </a:ext>
            </a:extLst>
          </p:cNvPr>
          <p:cNvSpPr>
            <a:spLocks noGrp="1"/>
          </p:cNvSpPr>
          <p:nvPr>
            <p:ph type="ftr" sz="quarter" idx="18"/>
          </p:nvPr>
        </p:nvSpPr>
        <p:spPr/>
        <p:txBody>
          <a:bodyPr/>
          <a:lstStyle/>
          <a:p>
            <a:r>
              <a:rPr lang="en-US"/>
              <a:t>BRF Bokenäs</a:t>
            </a:r>
            <a:endParaRPr lang="en-GB" dirty="0"/>
          </a:p>
        </p:txBody>
      </p:sp>
      <p:sp>
        <p:nvSpPr>
          <p:cNvPr id="6" name="Date Placeholder 5">
            <a:extLst>
              <a:ext uri="{FF2B5EF4-FFF2-40B4-BE49-F238E27FC236}">
                <a16:creationId xmlns:a16="http://schemas.microsoft.com/office/drawing/2014/main" id="{5A5F0A1A-B056-4392-8333-36F713F48163}"/>
              </a:ext>
            </a:extLst>
          </p:cNvPr>
          <p:cNvSpPr>
            <a:spLocks noGrp="1"/>
          </p:cNvSpPr>
          <p:nvPr>
            <p:ph type="dt" sz="half" idx="2"/>
          </p:nvPr>
        </p:nvSpPr>
        <p:spPr/>
        <p:txBody>
          <a:bodyPr/>
          <a:lstStyle/>
          <a:p>
            <a:r>
              <a:rPr lang="sv-SE"/>
              <a:t>2021.06.19</a:t>
            </a:r>
            <a:endParaRPr lang="en-GB" dirty="0"/>
          </a:p>
        </p:txBody>
      </p:sp>
      <p:sp>
        <p:nvSpPr>
          <p:cNvPr id="2" name="textruta 1">
            <a:extLst>
              <a:ext uri="{FF2B5EF4-FFF2-40B4-BE49-F238E27FC236}">
                <a16:creationId xmlns:a16="http://schemas.microsoft.com/office/drawing/2014/main" id="{BCB5B111-5B46-D448-B52C-DDE1C5C94092}"/>
              </a:ext>
            </a:extLst>
          </p:cNvPr>
          <p:cNvSpPr txBox="1"/>
          <p:nvPr/>
        </p:nvSpPr>
        <p:spPr>
          <a:xfrm>
            <a:off x="903536" y="2497460"/>
            <a:ext cx="8424936" cy="1455952"/>
          </a:xfrm>
          <a:prstGeom prst="rect">
            <a:avLst/>
          </a:prstGeom>
          <a:noFill/>
        </p:spPr>
        <p:txBody>
          <a:bodyPr wrap="none" lIns="0" tIns="0" rIns="0" bIns="0" rtlCol="0">
            <a:noAutofit/>
          </a:bodyPr>
          <a:lstStyle/>
          <a:p>
            <a:pPr algn="l">
              <a:lnSpc>
                <a:spcPct val="120000"/>
              </a:lnSpc>
            </a:pPr>
            <a:r>
              <a:rPr lang="sv-SE" sz="1200" dirty="0">
                <a:latin typeface="Volvo Novum Light" panose="020B0303040502060204" pitchFamily="34" charset="77"/>
              </a:rPr>
              <a:t>Beslut har tagits om att bygga en provbalkong på hus 414-416 under vecka 39 enligt kommande skisser. Den ger en grund</a:t>
            </a:r>
          </a:p>
          <a:p>
            <a:pPr algn="l">
              <a:lnSpc>
                <a:spcPct val="120000"/>
              </a:lnSpc>
            </a:pPr>
            <a:r>
              <a:rPr lang="sv-SE" sz="1200" dirty="0">
                <a:latin typeface="Volvo Novum Light" panose="020B0303040502060204" pitchFamily="34" charset="77"/>
              </a:rPr>
              <a:t>för att ta fram underlag för offerter. Utförandet har tagits fram efter att styrelsen, med fastighetsgruppens stöd, tittat på flera </a:t>
            </a:r>
          </a:p>
          <a:p>
            <a:pPr algn="l">
              <a:lnSpc>
                <a:spcPct val="120000"/>
              </a:lnSpc>
            </a:pPr>
            <a:r>
              <a:rPr lang="sv-SE" sz="1200" dirty="0">
                <a:latin typeface="Volvo Novum Light" panose="020B0303040502060204" pitchFamily="34" charset="77"/>
              </a:rPr>
              <a:t>olika modeller och alternativ. Balkongerna behöver stabiliseras och riktas upp, och jämför vi med att renovera till nuvarande </a:t>
            </a:r>
          </a:p>
          <a:p>
            <a:pPr algn="l">
              <a:lnSpc>
                <a:spcPct val="120000"/>
              </a:lnSpc>
            </a:pPr>
            <a:r>
              <a:rPr lang="sv-SE" sz="1200" dirty="0">
                <a:latin typeface="Volvo Novum Light" panose="020B0303040502060204" pitchFamily="34" charset="77"/>
              </a:rPr>
              <a:t>standard med träräcke, blir förslaget med trä och glas ett något dyrare alternativ, ca 8000kr per balkong. Vi utreder vidare </a:t>
            </a:r>
          </a:p>
          <a:p>
            <a:pPr algn="l">
              <a:lnSpc>
                <a:spcPct val="120000"/>
              </a:lnSpc>
            </a:pPr>
            <a:r>
              <a:rPr lang="sv-SE" sz="1200" dirty="0">
                <a:latin typeface="Volvo Novum Light" panose="020B0303040502060204" pitchFamily="34" charset="77"/>
              </a:rPr>
              <a:t>kring kostnaden, och i nuläget är det osäkert med prisbilden inom bygghandeln.</a:t>
            </a:r>
          </a:p>
          <a:p>
            <a:pPr algn="l">
              <a:lnSpc>
                <a:spcPct val="120000"/>
              </a:lnSpc>
            </a:pPr>
            <a:r>
              <a:rPr lang="sv-SE" sz="1200" dirty="0">
                <a:latin typeface="Volvo Novum Light" panose="020B0303040502060204" pitchFamily="34" charset="77"/>
              </a:rPr>
              <a:t>På vår hemsida under fliken Projekt finns en detaljerad beskrivning. </a:t>
            </a:r>
          </a:p>
        </p:txBody>
      </p:sp>
    </p:spTree>
    <p:extLst>
      <p:ext uri="{BB962C8B-B14F-4D97-AF65-F5344CB8AC3E}">
        <p14:creationId xmlns:p14="http://schemas.microsoft.com/office/powerpoint/2010/main" val="25647743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CF8D5B-EB2E-4C1F-A893-A6510EFD5F19}"/>
              </a:ext>
            </a:extLst>
          </p:cNvPr>
          <p:cNvSpPr>
            <a:spLocks noGrp="1"/>
          </p:cNvSpPr>
          <p:nvPr>
            <p:ph type="body" sz="quarter" idx="14"/>
          </p:nvPr>
        </p:nvSpPr>
        <p:spPr/>
        <p:txBody>
          <a:bodyPr/>
          <a:lstStyle/>
          <a:p>
            <a:r>
              <a:rPr lang="en-GB" sz="2000" dirty="0"/>
              <a:t>BRF Bokenäs</a:t>
            </a:r>
          </a:p>
        </p:txBody>
      </p:sp>
      <p:sp>
        <p:nvSpPr>
          <p:cNvPr id="4" name="Title 3">
            <a:extLst>
              <a:ext uri="{FF2B5EF4-FFF2-40B4-BE49-F238E27FC236}">
                <a16:creationId xmlns:a16="http://schemas.microsoft.com/office/drawing/2014/main" id="{7D5489E5-EBCA-48E2-A54C-E2097683A134}"/>
              </a:ext>
            </a:extLst>
          </p:cNvPr>
          <p:cNvSpPr>
            <a:spLocks noGrp="1"/>
          </p:cNvSpPr>
          <p:nvPr>
            <p:ph type="ctrTitle"/>
          </p:nvPr>
        </p:nvSpPr>
        <p:spPr>
          <a:xfrm>
            <a:off x="400266" y="873592"/>
            <a:ext cx="9318916" cy="4624086"/>
          </a:xfrm>
        </p:spPr>
        <p:txBody>
          <a:bodyPr/>
          <a:lstStyle/>
          <a:p>
            <a:br>
              <a:rPr lang="en-GB" dirty="0"/>
            </a:br>
            <a:endParaRPr lang="en-GB" dirty="0"/>
          </a:p>
        </p:txBody>
      </p:sp>
      <p:sp>
        <p:nvSpPr>
          <p:cNvPr id="5" name="Footer Placeholder 4">
            <a:extLst>
              <a:ext uri="{FF2B5EF4-FFF2-40B4-BE49-F238E27FC236}">
                <a16:creationId xmlns:a16="http://schemas.microsoft.com/office/drawing/2014/main" id="{D16864B8-1A95-4E14-83B0-973895E83FFB}"/>
              </a:ext>
            </a:extLst>
          </p:cNvPr>
          <p:cNvSpPr>
            <a:spLocks noGrp="1"/>
          </p:cNvSpPr>
          <p:nvPr>
            <p:ph type="ftr" sz="quarter" idx="18"/>
          </p:nvPr>
        </p:nvSpPr>
        <p:spPr/>
        <p:txBody>
          <a:bodyPr/>
          <a:lstStyle/>
          <a:p>
            <a:r>
              <a:rPr lang="en-US"/>
              <a:t>BRF Bokenäs</a:t>
            </a:r>
            <a:endParaRPr lang="en-GB" dirty="0"/>
          </a:p>
        </p:txBody>
      </p:sp>
      <p:sp>
        <p:nvSpPr>
          <p:cNvPr id="6" name="Date Placeholder 5">
            <a:extLst>
              <a:ext uri="{FF2B5EF4-FFF2-40B4-BE49-F238E27FC236}">
                <a16:creationId xmlns:a16="http://schemas.microsoft.com/office/drawing/2014/main" id="{5A5F0A1A-B056-4392-8333-36F713F48163}"/>
              </a:ext>
            </a:extLst>
          </p:cNvPr>
          <p:cNvSpPr>
            <a:spLocks noGrp="1"/>
          </p:cNvSpPr>
          <p:nvPr>
            <p:ph type="dt" sz="half" idx="2"/>
          </p:nvPr>
        </p:nvSpPr>
        <p:spPr/>
        <p:txBody>
          <a:bodyPr/>
          <a:lstStyle/>
          <a:p>
            <a:r>
              <a:rPr lang="sv-SE"/>
              <a:t>2021.06.19</a:t>
            </a:r>
            <a:endParaRPr lang="en-GB" dirty="0"/>
          </a:p>
        </p:txBody>
      </p:sp>
      <p:pic>
        <p:nvPicPr>
          <p:cNvPr id="2" name="Picture 1">
            <a:extLst>
              <a:ext uri="{FF2B5EF4-FFF2-40B4-BE49-F238E27FC236}">
                <a16:creationId xmlns:a16="http://schemas.microsoft.com/office/drawing/2014/main" id="{1DA09182-A805-4A2E-8365-807B9233F536}"/>
              </a:ext>
            </a:extLst>
          </p:cNvPr>
          <p:cNvPicPr>
            <a:picLocks noChangeAspect="1"/>
          </p:cNvPicPr>
          <p:nvPr/>
        </p:nvPicPr>
        <p:blipFill>
          <a:blip r:embed="rId2"/>
          <a:stretch>
            <a:fillRect/>
          </a:stretch>
        </p:blipFill>
        <p:spPr>
          <a:xfrm>
            <a:off x="1082952" y="836536"/>
            <a:ext cx="8245519" cy="4181203"/>
          </a:xfrm>
          <a:prstGeom prst="rect">
            <a:avLst/>
          </a:prstGeom>
        </p:spPr>
      </p:pic>
    </p:spTree>
    <p:extLst>
      <p:ext uri="{BB962C8B-B14F-4D97-AF65-F5344CB8AC3E}">
        <p14:creationId xmlns:p14="http://schemas.microsoft.com/office/powerpoint/2010/main" val="25275423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CF8D5B-EB2E-4C1F-A893-A6510EFD5F19}"/>
              </a:ext>
            </a:extLst>
          </p:cNvPr>
          <p:cNvSpPr>
            <a:spLocks noGrp="1"/>
          </p:cNvSpPr>
          <p:nvPr>
            <p:ph type="body" sz="quarter" idx="14"/>
          </p:nvPr>
        </p:nvSpPr>
        <p:spPr/>
        <p:txBody>
          <a:bodyPr/>
          <a:lstStyle/>
          <a:p>
            <a:r>
              <a:rPr lang="en-GB" sz="2000" dirty="0"/>
              <a:t>BRF Bokenäs</a:t>
            </a:r>
          </a:p>
        </p:txBody>
      </p:sp>
      <p:sp>
        <p:nvSpPr>
          <p:cNvPr id="4" name="Title 3">
            <a:extLst>
              <a:ext uri="{FF2B5EF4-FFF2-40B4-BE49-F238E27FC236}">
                <a16:creationId xmlns:a16="http://schemas.microsoft.com/office/drawing/2014/main" id="{7D5489E5-EBCA-48E2-A54C-E2097683A134}"/>
              </a:ext>
            </a:extLst>
          </p:cNvPr>
          <p:cNvSpPr>
            <a:spLocks noGrp="1"/>
          </p:cNvSpPr>
          <p:nvPr>
            <p:ph type="ctrTitle"/>
          </p:nvPr>
        </p:nvSpPr>
        <p:spPr>
          <a:xfrm>
            <a:off x="400266" y="873591"/>
            <a:ext cx="9318916" cy="4144149"/>
          </a:xfrm>
        </p:spPr>
        <p:txBody>
          <a:bodyPr/>
          <a:lstStyle/>
          <a:p>
            <a:br>
              <a:rPr lang="en-GB" dirty="0"/>
            </a:br>
            <a:endParaRPr lang="en-GB" dirty="0"/>
          </a:p>
        </p:txBody>
      </p:sp>
      <p:sp>
        <p:nvSpPr>
          <p:cNvPr id="5" name="Footer Placeholder 4">
            <a:extLst>
              <a:ext uri="{FF2B5EF4-FFF2-40B4-BE49-F238E27FC236}">
                <a16:creationId xmlns:a16="http://schemas.microsoft.com/office/drawing/2014/main" id="{D16864B8-1A95-4E14-83B0-973895E83FFB}"/>
              </a:ext>
            </a:extLst>
          </p:cNvPr>
          <p:cNvSpPr>
            <a:spLocks noGrp="1"/>
          </p:cNvSpPr>
          <p:nvPr>
            <p:ph type="ftr" sz="quarter" idx="18"/>
          </p:nvPr>
        </p:nvSpPr>
        <p:spPr/>
        <p:txBody>
          <a:bodyPr/>
          <a:lstStyle/>
          <a:p>
            <a:r>
              <a:rPr lang="en-US"/>
              <a:t>BRF Bokenäs</a:t>
            </a:r>
            <a:endParaRPr lang="en-GB" dirty="0"/>
          </a:p>
        </p:txBody>
      </p:sp>
      <p:sp>
        <p:nvSpPr>
          <p:cNvPr id="6" name="Date Placeholder 5">
            <a:extLst>
              <a:ext uri="{FF2B5EF4-FFF2-40B4-BE49-F238E27FC236}">
                <a16:creationId xmlns:a16="http://schemas.microsoft.com/office/drawing/2014/main" id="{5A5F0A1A-B056-4392-8333-36F713F48163}"/>
              </a:ext>
            </a:extLst>
          </p:cNvPr>
          <p:cNvSpPr>
            <a:spLocks noGrp="1"/>
          </p:cNvSpPr>
          <p:nvPr>
            <p:ph type="dt" sz="half" idx="2"/>
          </p:nvPr>
        </p:nvSpPr>
        <p:spPr/>
        <p:txBody>
          <a:bodyPr/>
          <a:lstStyle/>
          <a:p>
            <a:r>
              <a:rPr lang="sv-SE"/>
              <a:t>2021.06.19</a:t>
            </a:r>
            <a:endParaRPr lang="en-GB" dirty="0"/>
          </a:p>
        </p:txBody>
      </p:sp>
      <p:pic>
        <p:nvPicPr>
          <p:cNvPr id="2" name="Picture 1">
            <a:extLst>
              <a:ext uri="{FF2B5EF4-FFF2-40B4-BE49-F238E27FC236}">
                <a16:creationId xmlns:a16="http://schemas.microsoft.com/office/drawing/2014/main" id="{F5CD39B5-1F96-4732-98E1-1909796BC21A}"/>
              </a:ext>
            </a:extLst>
          </p:cNvPr>
          <p:cNvPicPr>
            <a:picLocks noChangeAspect="1"/>
          </p:cNvPicPr>
          <p:nvPr/>
        </p:nvPicPr>
        <p:blipFill>
          <a:blip r:embed="rId2"/>
          <a:stretch>
            <a:fillRect/>
          </a:stretch>
        </p:blipFill>
        <p:spPr>
          <a:xfrm>
            <a:off x="687512" y="873591"/>
            <a:ext cx="8856984" cy="4144150"/>
          </a:xfrm>
          <a:prstGeom prst="rect">
            <a:avLst/>
          </a:prstGeom>
        </p:spPr>
      </p:pic>
    </p:spTree>
    <p:extLst>
      <p:ext uri="{BB962C8B-B14F-4D97-AF65-F5344CB8AC3E}">
        <p14:creationId xmlns:p14="http://schemas.microsoft.com/office/powerpoint/2010/main" val="11867614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CF8D5B-EB2E-4C1F-A893-A6510EFD5F19}"/>
              </a:ext>
            </a:extLst>
          </p:cNvPr>
          <p:cNvSpPr>
            <a:spLocks noGrp="1"/>
          </p:cNvSpPr>
          <p:nvPr>
            <p:ph type="body" sz="quarter" idx="14"/>
          </p:nvPr>
        </p:nvSpPr>
        <p:spPr/>
        <p:txBody>
          <a:bodyPr/>
          <a:lstStyle/>
          <a:p>
            <a:r>
              <a:rPr lang="en-GB" sz="2000" dirty="0"/>
              <a:t>BRF Bokenäs</a:t>
            </a:r>
          </a:p>
        </p:txBody>
      </p:sp>
      <p:sp>
        <p:nvSpPr>
          <p:cNvPr id="4" name="Title 3">
            <a:extLst>
              <a:ext uri="{FF2B5EF4-FFF2-40B4-BE49-F238E27FC236}">
                <a16:creationId xmlns:a16="http://schemas.microsoft.com/office/drawing/2014/main" id="{7D5489E5-EBCA-48E2-A54C-E2097683A134}"/>
              </a:ext>
            </a:extLst>
          </p:cNvPr>
          <p:cNvSpPr>
            <a:spLocks noGrp="1"/>
          </p:cNvSpPr>
          <p:nvPr>
            <p:ph type="ctrTitle"/>
          </p:nvPr>
        </p:nvSpPr>
        <p:spPr>
          <a:xfrm>
            <a:off x="400266" y="873591"/>
            <a:ext cx="9318916" cy="4144149"/>
          </a:xfrm>
        </p:spPr>
        <p:txBody>
          <a:bodyPr/>
          <a:lstStyle/>
          <a:p>
            <a:br>
              <a:rPr lang="en-GB" dirty="0"/>
            </a:br>
            <a:endParaRPr lang="en-GB" dirty="0"/>
          </a:p>
        </p:txBody>
      </p:sp>
      <p:sp>
        <p:nvSpPr>
          <p:cNvPr id="5" name="Footer Placeholder 4">
            <a:extLst>
              <a:ext uri="{FF2B5EF4-FFF2-40B4-BE49-F238E27FC236}">
                <a16:creationId xmlns:a16="http://schemas.microsoft.com/office/drawing/2014/main" id="{D16864B8-1A95-4E14-83B0-973895E83FFB}"/>
              </a:ext>
            </a:extLst>
          </p:cNvPr>
          <p:cNvSpPr>
            <a:spLocks noGrp="1"/>
          </p:cNvSpPr>
          <p:nvPr>
            <p:ph type="ftr" sz="quarter" idx="18"/>
          </p:nvPr>
        </p:nvSpPr>
        <p:spPr/>
        <p:txBody>
          <a:bodyPr/>
          <a:lstStyle/>
          <a:p>
            <a:r>
              <a:rPr lang="en-US"/>
              <a:t>BRF Bokenäs</a:t>
            </a:r>
            <a:endParaRPr lang="en-GB" dirty="0"/>
          </a:p>
        </p:txBody>
      </p:sp>
      <p:sp>
        <p:nvSpPr>
          <p:cNvPr id="6" name="Date Placeholder 5">
            <a:extLst>
              <a:ext uri="{FF2B5EF4-FFF2-40B4-BE49-F238E27FC236}">
                <a16:creationId xmlns:a16="http://schemas.microsoft.com/office/drawing/2014/main" id="{5A5F0A1A-B056-4392-8333-36F713F48163}"/>
              </a:ext>
            </a:extLst>
          </p:cNvPr>
          <p:cNvSpPr>
            <a:spLocks noGrp="1"/>
          </p:cNvSpPr>
          <p:nvPr>
            <p:ph type="dt" sz="half" idx="2"/>
          </p:nvPr>
        </p:nvSpPr>
        <p:spPr/>
        <p:txBody>
          <a:bodyPr/>
          <a:lstStyle/>
          <a:p>
            <a:r>
              <a:rPr lang="sv-SE"/>
              <a:t>2021.06.19</a:t>
            </a:r>
            <a:endParaRPr lang="en-GB" dirty="0"/>
          </a:p>
        </p:txBody>
      </p:sp>
      <p:pic>
        <p:nvPicPr>
          <p:cNvPr id="7" name="Picture 6">
            <a:extLst>
              <a:ext uri="{FF2B5EF4-FFF2-40B4-BE49-F238E27FC236}">
                <a16:creationId xmlns:a16="http://schemas.microsoft.com/office/drawing/2014/main" id="{C504098D-16FF-4878-A96F-762EDBFE6CF4}"/>
              </a:ext>
            </a:extLst>
          </p:cNvPr>
          <p:cNvPicPr>
            <a:picLocks noChangeAspect="1"/>
          </p:cNvPicPr>
          <p:nvPr/>
        </p:nvPicPr>
        <p:blipFill>
          <a:blip r:embed="rId2"/>
          <a:stretch>
            <a:fillRect/>
          </a:stretch>
        </p:blipFill>
        <p:spPr>
          <a:xfrm>
            <a:off x="615505" y="871794"/>
            <a:ext cx="8928992" cy="4049819"/>
          </a:xfrm>
          <a:prstGeom prst="rect">
            <a:avLst/>
          </a:prstGeom>
        </p:spPr>
      </p:pic>
    </p:spTree>
    <p:extLst>
      <p:ext uri="{BB962C8B-B14F-4D97-AF65-F5344CB8AC3E}">
        <p14:creationId xmlns:p14="http://schemas.microsoft.com/office/powerpoint/2010/main" val="40489212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CF8D5B-EB2E-4C1F-A893-A6510EFD5F19}"/>
              </a:ext>
            </a:extLst>
          </p:cNvPr>
          <p:cNvSpPr>
            <a:spLocks noGrp="1"/>
          </p:cNvSpPr>
          <p:nvPr>
            <p:ph type="body" sz="quarter" idx="14"/>
          </p:nvPr>
        </p:nvSpPr>
        <p:spPr/>
        <p:txBody>
          <a:bodyPr/>
          <a:lstStyle/>
          <a:p>
            <a:r>
              <a:rPr lang="en-GB" sz="2000" dirty="0"/>
              <a:t>BRF Bokenäs</a:t>
            </a:r>
          </a:p>
        </p:txBody>
      </p:sp>
      <p:sp>
        <p:nvSpPr>
          <p:cNvPr id="4" name="Title 3">
            <a:extLst>
              <a:ext uri="{FF2B5EF4-FFF2-40B4-BE49-F238E27FC236}">
                <a16:creationId xmlns:a16="http://schemas.microsoft.com/office/drawing/2014/main" id="{7D5489E5-EBCA-48E2-A54C-E2097683A134}"/>
              </a:ext>
            </a:extLst>
          </p:cNvPr>
          <p:cNvSpPr>
            <a:spLocks noGrp="1"/>
          </p:cNvSpPr>
          <p:nvPr>
            <p:ph type="ctrTitle"/>
          </p:nvPr>
        </p:nvSpPr>
        <p:spPr/>
        <p:txBody>
          <a:bodyPr/>
          <a:lstStyle/>
          <a:p>
            <a:r>
              <a:rPr lang="en-GB" dirty="0" err="1"/>
              <a:t>Loften</a:t>
            </a:r>
            <a:br>
              <a:rPr lang="en-GB" dirty="0"/>
            </a:br>
            <a:endParaRPr lang="en-GB" dirty="0"/>
          </a:p>
        </p:txBody>
      </p:sp>
      <p:sp>
        <p:nvSpPr>
          <p:cNvPr id="5" name="Footer Placeholder 4">
            <a:extLst>
              <a:ext uri="{FF2B5EF4-FFF2-40B4-BE49-F238E27FC236}">
                <a16:creationId xmlns:a16="http://schemas.microsoft.com/office/drawing/2014/main" id="{D16864B8-1A95-4E14-83B0-973895E83FFB}"/>
              </a:ext>
            </a:extLst>
          </p:cNvPr>
          <p:cNvSpPr>
            <a:spLocks noGrp="1"/>
          </p:cNvSpPr>
          <p:nvPr>
            <p:ph type="ftr" sz="quarter" idx="18"/>
          </p:nvPr>
        </p:nvSpPr>
        <p:spPr/>
        <p:txBody>
          <a:bodyPr/>
          <a:lstStyle/>
          <a:p>
            <a:r>
              <a:rPr lang="en-US"/>
              <a:t>BRF Bokenäs</a:t>
            </a:r>
            <a:endParaRPr lang="en-GB" dirty="0"/>
          </a:p>
        </p:txBody>
      </p:sp>
      <p:sp>
        <p:nvSpPr>
          <p:cNvPr id="6" name="Date Placeholder 5">
            <a:extLst>
              <a:ext uri="{FF2B5EF4-FFF2-40B4-BE49-F238E27FC236}">
                <a16:creationId xmlns:a16="http://schemas.microsoft.com/office/drawing/2014/main" id="{5A5F0A1A-B056-4392-8333-36F713F48163}"/>
              </a:ext>
            </a:extLst>
          </p:cNvPr>
          <p:cNvSpPr>
            <a:spLocks noGrp="1"/>
          </p:cNvSpPr>
          <p:nvPr>
            <p:ph type="dt" sz="half" idx="2"/>
          </p:nvPr>
        </p:nvSpPr>
        <p:spPr/>
        <p:txBody>
          <a:bodyPr/>
          <a:lstStyle/>
          <a:p>
            <a:r>
              <a:rPr lang="sv-SE"/>
              <a:t>2021.06.19</a:t>
            </a:r>
            <a:endParaRPr lang="en-GB" dirty="0"/>
          </a:p>
        </p:txBody>
      </p:sp>
    </p:spTree>
    <p:extLst>
      <p:ext uri="{BB962C8B-B14F-4D97-AF65-F5344CB8AC3E}">
        <p14:creationId xmlns:p14="http://schemas.microsoft.com/office/powerpoint/2010/main" val="39351444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CF8D5B-EB2E-4C1F-A893-A6510EFD5F19}"/>
              </a:ext>
            </a:extLst>
          </p:cNvPr>
          <p:cNvSpPr>
            <a:spLocks noGrp="1"/>
          </p:cNvSpPr>
          <p:nvPr>
            <p:ph type="body" sz="quarter" idx="14"/>
          </p:nvPr>
        </p:nvSpPr>
        <p:spPr/>
        <p:txBody>
          <a:bodyPr/>
          <a:lstStyle/>
          <a:p>
            <a:r>
              <a:rPr lang="en-GB" sz="2000" dirty="0"/>
              <a:t>BRF Bokenäs</a:t>
            </a:r>
          </a:p>
        </p:txBody>
      </p:sp>
      <p:sp>
        <p:nvSpPr>
          <p:cNvPr id="4" name="Title 3">
            <a:extLst>
              <a:ext uri="{FF2B5EF4-FFF2-40B4-BE49-F238E27FC236}">
                <a16:creationId xmlns:a16="http://schemas.microsoft.com/office/drawing/2014/main" id="{7D5489E5-EBCA-48E2-A54C-E2097683A134}"/>
              </a:ext>
            </a:extLst>
          </p:cNvPr>
          <p:cNvSpPr>
            <a:spLocks noGrp="1"/>
          </p:cNvSpPr>
          <p:nvPr>
            <p:ph type="ctrTitle"/>
          </p:nvPr>
        </p:nvSpPr>
        <p:spPr>
          <a:xfrm>
            <a:off x="400266" y="985292"/>
            <a:ext cx="9318916" cy="4320480"/>
          </a:xfrm>
        </p:spPr>
        <p:txBody>
          <a:bodyPr/>
          <a:lstStyle/>
          <a:p>
            <a:pPr lvl="0" algn="l"/>
            <a:r>
              <a:rPr lang="sv-SE" sz="1800" dirty="0"/>
              <a:t>Ett </a:t>
            </a:r>
            <a:r>
              <a:rPr lang="sv-SE" sz="1200" dirty="0"/>
              <a:t>alternativ på loft förslås.</a:t>
            </a:r>
            <a:br>
              <a:rPr lang="sv-SE" sz="1200" dirty="0"/>
            </a:br>
            <a:r>
              <a:rPr lang="sv-SE" sz="1200" dirty="0"/>
              <a:t>Styrelsen börjar med att titta på de redan inredda </a:t>
            </a:r>
            <a:r>
              <a:rPr lang="sv-SE" sz="1200" dirty="0" err="1"/>
              <a:t>lgh</a:t>
            </a:r>
            <a:r>
              <a:rPr lang="sv-SE" sz="1200" dirty="0"/>
              <a:t>, </a:t>
            </a:r>
            <a:br>
              <a:rPr lang="sv-SE" sz="1200" dirty="0"/>
            </a:br>
            <a:r>
              <a:rPr lang="sv-SE" sz="1200" dirty="0"/>
              <a:t>Loftet har värderas av mäklare, </a:t>
            </a:r>
            <a:br>
              <a:rPr lang="sv-SE" sz="1200" dirty="0"/>
            </a:br>
            <a:r>
              <a:rPr lang="sv-SE" sz="1200" dirty="0"/>
              <a:t>genom att värdera ombyggda </a:t>
            </a:r>
            <a:r>
              <a:rPr lang="sv-SE" sz="1200" dirty="0" err="1"/>
              <a:t>lgh</a:t>
            </a:r>
            <a:r>
              <a:rPr lang="sv-SE" sz="1200" dirty="0"/>
              <a:t> kan mellanskillnad till ej </a:t>
            </a:r>
            <a:br>
              <a:rPr lang="sv-SE" sz="1200" dirty="0"/>
            </a:br>
            <a:r>
              <a:rPr lang="sv-SE" sz="1200" dirty="0"/>
              <a:t>ombyggda ge grund för vad skall det kosta att köpa ut loftet. </a:t>
            </a:r>
            <a:br>
              <a:rPr lang="sv-SE" sz="1200" dirty="0"/>
            </a:br>
            <a:r>
              <a:rPr lang="sv-SE" sz="1200" dirty="0"/>
              <a:t>Loften klassas som </a:t>
            </a:r>
            <a:r>
              <a:rPr lang="sv-SE" sz="1200" dirty="0" err="1"/>
              <a:t>biyta</a:t>
            </a:r>
            <a:r>
              <a:rPr lang="sv-SE" sz="1200" dirty="0"/>
              <a:t>. </a:t>
            </a:r>
            <a:br>
              <a:rPr lang="sv-SE" sz="1200" dirty="0"/>
            </a:br>
            <a:r>
              <a:rPr lang="sv-SE" sz="1200" dirty="0"/>
              <a:t>Styrelsen har gett uppdrag till Bokenäs Rit &amp; Byggtjänst och </a:t>
            </a:r>
            <a:r>
              <a:rPr lang="sv-SE" sz="1200" dirty="0" err="1"/>
              <a:t>Lincona</a:t>
            </a:r>
            <a:r>
              <a:rPr lang="sv-SE" sz="1200" dirty="0"/>
              <a:t> för att ta fram ritningar som kan användas till bygglovshandlingar.</a:t>
            </a:r>
            <a:br>
              <a:rPr lang="en-GB" sz="1200" dirty="0"/>
            </a:br>
            <a:endParaRPr lang="en-GB" sz="1200" dirty="0"/>
          </a:p>
        </p:txBody>
      </p:sp>
      <p:sp>
        <p:nvSpPr>
          <p:cNvPr id="5" name="Footer Placeholder 4">
            <a:extLst>
              <a:ext uri="{FF2B5EF4-FFF2-40B4-BE49-F238E27FC236}">
                <a16:creationId xmlns:a16="http://schemas.microsoft.com/office/drawing/2014/main" id="{D16864B8-1A95-4E14-83B0-973895E83FFB}"/>
              </a:ext>
            </a:extLst>
          </p:cNvPr>
          <p:cNvSpPr>
            <a:spLocks noGrp="1"/>
          </p:cNvSpPr>
          <p:nvPr>
            <p:ph type="ftr" sz="quarter" idx="18"/>
          </p:nvPr>
        </p:nvSpPr>
        <p:spPr/>
        <p:txBody>
          <a:bodyPr/>
          <a:lstStyle/>
          <a:p>
            <a:r>
              <a:rPr lang="en-US"/>
              <a:t>BRF Bokenäs</a:t>
            </a:r>
            <a:endParaRPr lang="en-GB" dirty="0"/>
          </a:p>
        </p:txBody>
      </p:sp>
      <p:sp>
        <p:nvSpPr>
          <p:cNvPr id="6" name="Date Placeholder 5">
            <a:extLst>
              <a:ext uri="{FF2B5EF4-FFF2-40B4-BE49-F238E27FC236}">
                <a16:creationId xmlns:a16="http://schemas.microsoft.com/office/drawing/2014/main" id="{5A5F0A1A-B056-4392-8333-36F713F48163}"/>
              </a:ext>
            </a:extLst>
          </p:cNvPr>
          <p:cNvSpPr>
            <a:spLocks noGrp="1"/>
          </p:cNvSpPr>
          <p:nvPr>
            <p:ph type="dt" sz="half" idx="2"/>
          </p:nvPr>
        </p:nvSpPr>
        <p:spPr/>
        <p:txBody>
          <a:bodyPr/>
          <a:lstStyle/>
          <a:p>
            <a:r>
              <a:rPr lang="sv-SE"/>
              <a:t>2021.06.19</a:t>
            </a:r>
            <a:endParaRPr lang="en-GB" dirty="0"/>
          </a:p>
        </p:txBody>
      </p:sp>
      <p:pic>
        <p:nvPicPr>
          <p:cNvPr id="2" name="Picture 1">
            <a:extLst>
              <a:ext uri="{FF2B5EF4-FFF2-40B4-BE49-F238E27FC236}">
                <a16:creationId xmlns:a16="http://schemas.microsoft.com/office/drawing/2014/main" id="{81E261B3-BBC2-427B-9D7C-7EB84DC2B506}"/>
              </a:ext>
            </a:extLst>
          </p:cNvPr>
          <p:cNvPicPr>
            <a:picLocks noChangeAspect="1"/>
          </p:cNvPicPr>
          <p:nvPr/>
        </p:nvPicPr>
        <p:blipFill>
          <a:blip r:embed="rId2"/>
          <a:stretch>
            <a:fillRect/>
          </a:stretch>
        </p:blipFill>
        <p:spPr>
          <a:xfrm>
            <a:off x="5463475" y="873591"/>
            <a:ext cx="4320480" cy="2995470"/>
          </a:xfrm>
          <a:prstGeom prst="rect">
            <a:avLst/>
          </a:prstGeom>
        </p:spPr>
      </p:pic>
    </p:spTree>
    <p:extLst>
      <p:ext uri="{BB962C8B-B14F-4D97-AF65-F5344CB8AC3E}">
        <p14:creationId xmlns:p14="http://schemas.microsoft.com/office/powerpoint/2010/main" val="36430730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CF8D5B-EB2E-4C1F-A893-A6510EFD5F19}"/>
              </a:ext>
            </a:extLst>
          </p:cNvPr>
          <p:cNvSpPr>
            <a:spLocks noGrp="1"/>
          </p:cNvSpPr>
          <p:nvPr>
            <p:ph type="body" sz="quarter" idx="14"/>
          </p:nvPr>
        </p:nvSpPr>
        <p:spPr/>
        <p:txBody>
          <a:bodyPr/>
          <a:lstStyle/>
          <a:p>
            <a:r>
              <a:rPr lang="en-GB" sz="2000" dirty="0"/>
              <a:t>BRF Bokenäs</a:t>
            </a:r>
          </a:p>
        </p:txBody>
      </p:sp>
      <p:sp>
        <p:nvSpPr>
          <p:cNvPr id="4" name="Title 3">
            <a:extLst>
              <a:ext uri="{FF2B5EF4-FFF2-40B4-BE49-F238E27FC236}">
                <a16:creationId xmlns:a16="http://schemas.microsoft.com/office/drawing/2014/main" id="{7D5489E5-EBCA-48E2-A54C-E2097683A134}"/>
              </a:ext>
            </a:extLst>
          </p:cNvPr>
          <p:cNvSpPr>
            <a:spLocks noGrp="1"/>
          </p:cNvSpPr>
          <p:nvPr>
            <p:ph type="ctrTitle"/>
          </p:nvPr>
        </p:nvSpPr>
        <p:spPr/>
        <p:txBody>
          <a:bodyPr/>
          <a:lstStyle/>
          <a:p>
            <a:r>
              <a:rPr lang="en-GB" dirty="0" err="1"/>
              <a:t>Småhusen</a:t>
            </a:r>
            <a:r>
              <a:rPr lang="en-GB" dirty="0"/>
              <a:t>, status</a:t>
            </a:r>
            <a:br>
              <a:rPr lang="en-GB" dirty="0"/>
            </a:br>
            <a:endParaRPr lang="en-GB" dirty="0"/>
          </a:p>
        </p:txBody>
      </p:sp>
      <p:sp>
        <p:nvSpPr>
          <p:cNvPr id="5" name="Footer Placeholder 4">
            <a:extLst>
              <a:ext uri="{FF2B5EF4-FFF2-40B4-BE49-F238E27FC236}">
                <a16:creationId xmlns:a16="http://schemas.microsoft.com/office/drawing/2014/main" id="{D16864B8-1A95-4E14-83B0-973895E83FFB}"/>
              </a:ext>
            </a:extLst>
          </p:cNvPr>
          <p:cNvSpPr>
            <a:spLocks noGrp="1"/>
          </p:cNvSpPr>
          <p:nvPr>
            <p:ph type="ftr" sz="quarter" idx="18"/>
          </p:nvPr>
        </p:nvSpPr>
        <p:spPr/>
        <p:txBody>
          <a:bodyPr/>
          <a:lstStyle/>
          <a:p>
            <a:r>
              <a:rPr lang="en-US"/>
              <a:t>BRF Bokenäs</a:t>
            </a:r>
            <a:endParaRPr lang="en-GB" dirty="0"/>
          </a:p>
        </p:txBody>
      </p:sp>
      <p:sp>
        <p:nvSpPr>
          <p:cNvPr id="6" name="Date Placeholder 5">
            <a:extLst>
              <a:ext uri="{FF2B5EF4-FFF2-40B4-BE49-F238E27FC236}">
                <a16:creationId xmlns:a16="http://schemas.microsoft.com/office/drawing/2014/main" id="{5A5F0A1A-B056-4392-8333-36F713F48163}"/>
              </a:ext>
            </a:extLst>
          </p:cNvPr>
          <p:cNvSpPr>
            <a:spLocks noGrp="1"/>
          </p:cNvSpPr>
          <p:nvPr>
            <p:ph type="dt" sz="half" idx="2"/>
          </p:nvPr>
        </p:nvSpPr>
        <p:spPr/>
        <p:txBody>
          <a:bodyPr/>
          <a:lstStyle/>
          <a:p>
            <a:r>
              <a:rPr lang="sv-SE"/>
              <a:t>2021.06.19</a:t>
            </a:r>
            <a:endParaRPr lang="en-GB" dirty="0"/>
          </a:p>
        </p:txBody>
      </p:sp>
    </p:spTree>
    <p:extLst>
      <p:ext uri="{BB962C8B-B14F-4D97-AF65-F5344CB8AC3E}">
        <p14:creationId xmlns:p14="http://schemas.microsoft.com/office/powerpoint/2010/main" val="1063956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Volvo Cars">
  <a:themeElements>
    <a:clrScheme name="Volvo Cars">
      <a:dk1>
        <a:srgbClr val="000000"/>
      </a:dk1>
      <a:lt1>
        <a:srgbClr val="FFFFFF"/>
      </a:lt1>
      <a:dk2>
        <a:srgbClr val="000000"/>
      </a:dk2>
      <a:lt2>
        <a:srgbClr val="FFFFFF"/>
      </a:lt2>
      <a:accent1>
        <a:srgbClr val="3D5881"/>
      </a:accent1>
      <a:accent2>
        <a:srgbClr val="8F9EB5"/>
      </a:accent2>
      <a:accent3>
        <a:srgbClr val="A13432"/>
      </a:accent3>
      <a:accent4>
        <a:srgbClr val="D7A59C"/>
      </a:accent4>
      <a:accent5>
        <a:srgbClr val="68875C"/>
      </a:accent5>
      <a:accent6>
        <a:srgbClr val="A4AE9B"/>
      </a:accent6>
      <a:hlink>
        <a:srgbClr val="3D5881"/>
      </a:hlink>
      <a:folHlink>
        <a:srgbClr val="8F9EB5"/>
      </a:folHlink>
    </a:clrScheme>
    <a:fontScheme name="Volvo Cars">
      <a:majorFont>
        <a:latin typeface="Volvo Novum"/>
        <a:ea typeface=""/>
        <a:cs typeface=""/>
      </a:majorFont>
      <a:minorFont>
        <a:latin typeface="Volvo Novum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20000"/>
          </a:lnSpc>
          <a:defRPr sz="1200" dirty="0">
            <a:latin typeface="Volvo Novum Light" panose="020B0303040502060204" pitchFamily="34" charset="77"/>
          </a:defRPr>
        </a:defPPr>
      </a:lstStyle>
    </a:txDef>
  </a:objectDefaults>
  <a:extraClrSchemeLst/>
  <a:extLst>
    <a:ext uri="{05A4C25C-085E-4340-85A3-A5531E510DB2}">
      <thm15:themeFamily xmlns:thm15="http://schemas.microsoft.com/office/thememl/2012/main" name="Volvo_Cars_Presentation_202001v2.potx" id="{9887A6CA-0B6F-42EB-A17E-B2F849B7C1EE}" vid="{667E5B73-B4D9-4A00-9A6D-0D3FC211B874}"/>
    </a:ext>
  </a:extLst>
</a:theme>
</file>

<file path=ppt/theme/theme2.xml><?xml version="1.0" encoding="utf-8"?>
<a:theme xmlns:a="http://schemas.openxmlformats.org/drawingml/2006/main" name="Volvo Cars (dark theme)">
  <a:themeElements>
    <a:clrScheme name="Volvo colours">
      <a:dk1>
        <a:srgbClr val="000000"/>
      </a:dk1>
      <a:lt1>
        <a:srgbClr val="FFFFFF"/>
      </a:lt1>
      <a:dk2>
        <a:srgbClr val="252A3A"/>
      </a:dk2>
      <a:lt2>
        <a:srgbClr val="3D567E"/>
      </a:lt2>
      <a:accent1>
        <a:srgbClr val="BF834B"/>
      </a:accent1>
      <a:accent2>
        <a:srgbClr val="D9B48B"/>
      </a:accent2>
      <a:accent3>
        <a:srgbClr val="A13432"/>
      </a:accent3>
      <a:accent4>
        <a:srgbClr val="D7A49C"/>
      </a:accent4>
      <a:accent5>
        <a:srgbClr val="68875C"/>
      </a:accent5>
      <a:accent6>
        <a:srgbClr val="A4AE9B"/>
      </a:accent6>
      <a:hlink>
        <a:srgbClr val="8897AF"/>
      </a:hlink>
      <a:folHlink>
        <a:srgbClr val="BFC8D2"/>
      </a:folHlink>
    </a:clrScheme>
    <a:fontScheme name="Volvo Cars">
      <a:majorFont>
        <a:latin typeface="Volvo Novum"/>
        <a:ea typeface=""/>
        <a:cs typeface=""/>
      </a:majorFont>
      <a:minorFont>
        <a:latin typeface="Volvo Novum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20000"/>
          </a:lnSpc>
          <a:defRPr sz="1200" dirty="0">
            <a:latin typeface="Volvo Novum Light" panose="020B0303040502060204" pitchFamily="34" charset="77"/>
          </a:defRPr>
        </a:defPPr>
      </a:lstStyle>
    </a:txDef>
  </a:objectDefaults>
  <a:extraClrSchemeLst/>
  <a:extLst>
    <a:ext uri="{05A4C25C-085E-4340-85A3-A5531E510DB2}">
      <thm15:themeFamily xmlns:thm15="http://schemas.microsoft.com/office/thememl/2012/main" name="Volvo_Cars_Presentation_202001v2.potx" id="{9887A6CA-0B6F-42EB-A17E-B2F849B7C1EE}" vid="{6D5A71E6-2F61-4951-81C2-0EF39478DA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1967</TotalTime>
  <Words>920</Words>
  <Application>Microsoft Macintosh PowerPoint</Application>
  <PresentationFormat>Anpassad</PresentationFormat>
  <Paragraphs>115</Paragraphs>
  <Slides>16</Slides>
  <Notes>0</Notes>
  <HiddenSlides>0</HiddenSlides>
  <MMClips>0</MMClips>
  <ScaleCrop>false</ScaleCrop>
  <HeadingPairs>
    <vt:vector size="6" baseType="variant">
      <vt:variant>
        <vt:lpstr>Använt teckensnitt</vt:lpstr>
      </vt:variant>
      <vt:variant>
        <vt:i4>6</vt:i4>
      </vt:variant>
      <vt:variant>
        <vt:lpstr>Tema</vt:lpstr>
      </vt:variant>
      <vt:variant>
        <vt:i4>2</vt:i4>
      </vt:variant>
      <vt:variant>
        <vt:lpstr>Bildrubriker</vt:lpstr>
      </vt:variant>
      <vt:variant>
        <vt:i4>16</vt:i4>
      </vt:variant>
    </vt:vector>
  </HeadingPairs>
  <TitlesOfParts>
    <vt:vector size="24" baseType="lpstr">
      <vt:lpstr>Volvo Broad Pro</vt:lpstr>
      <vt:lpstr>Calibri</vt:lpstr>
      <vt:lpstr>Arial</vt:lpstr>
      <vt:lpstr>Volvo Novum Medium</vt:lpstr>
      <vt:lpstr>Volvo Novum Light</vt:lpstr>
      <vt:lpstr>Volvo Novum</vt:lpstr>
      <vt:lpstr>Volvo Cars</vt:lpstr>
      <vt:lpstr>Volvo Cars (dark theme)</vt:lpstr>
      <vt:lpstr>Medlemsmöte 19 juni år 2021 BRF Bokenäs </vt:lpstr>
      <vt:lpstr>PowerPoint-presentation</vt:lpstr>
      <vt:lpstr>Balkongerna </vt:lpstr>
      <vt:lpstr> </vt:lpstr>
      <vt:lpstr> </vt:lpstr>
      <vt:lpstr> </vt:lpstr>
      <vt:lpstr>Loften </vt:lpstr>
      <vt:lpstr>Ett alternativ på loft förslås. Styrelsen börjar med att titta på de redan inredda lgh,  Loftet har värderas av mäklare,  genom att värdera ombyggda lgh kan mellanskillnad till ej  ombyggda ge grund för vad skall det kosta att köpa ut loftet.  Loften klassas som biyta.  Styrelsen har gett uppdrag till Bokenäs Rit &amp; Byggtjänst och Lincona för att ta fram ritningar som kan användas till bygglovshandlingar. </vt:lpstr>
      <vt:lpstr>Småhusen, status </vt:lpstr>
      <vt:lpstr>Småhusen i backen  327, 329 &amp; 331</vt:lpstr>
      <vt:lpstr>Renovering</vt:lpstr>
      <vt:lpstr>Struktur motioner - till årsstämman eller  förslag/frågor till styrelsen </vt:lpstr>
      <vt:lpstr> </vt:lpstr>
      <vt:lpstr>Nya adresser </vt:lpstr>
      <vt:lpstr> </vt:lpstr>
      <vt:lpstr>Övriga frågor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Medlemsmöte BRF Bokenäs</dc:title>
  <dc:creator>Mäki, Timo</dc:creator>
  <cp:lastModifiedBy>Birgitta Gånedahl</cp:lastModifiedBy>
  <cp:revision>38</cp:revision>
  <dcterms:created xsi:type="dcterms:W3CDTF">2021-06-01T05:14:02Z</dcterms:created>
  <dcterms:modified xsi:type="dcterms:W3CDTF">2021-06-25T08:11:25Z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fea2623-af8f-4fb8-b1cf-b63cc8e496aa_Enabled">
    <vt:lpwstr>true</vt:lpwstr>
  </property>
  <property fmtid="{D5CDD505-2E9C-101B-9397-08002B2CF9AE}" pid="3" name="MSIP_Label_7fea2623-af8f-4fb8-b1cf-b63cc8e496aa_SetDate">
    <vt:lpwstr>2021-06-01T05:26:11Z</vt:lpwstr>
  </property>
  <property fmtid="{D5CDD505-2E9C-101B-9397-08002B2CF9AE}" pid="4" name="MSIP_Label_7fea2623-af8f-4fb8-b1cf-b63cc8e496aa_Method">
    <vt:lpwstr>Standard</vt:lpwstr>
  </property>
  <property fmtid="{D5CDD505-2E9C-101B-9397-08002B2CF9AE}" pid="5" name="MSIP_Label_7fea2623-af8f-4fb8-b1cf-b63cc8e496aa_Name">
    <vt:lpwstr>Internal</vt:lpwstr>
  </property>
  <property fmtid="{D5CDD505-2E9C-101B-9397-08002B2CF9AE}" pid="6" name="MSIP_Label_7fea2623-af8f-4fb8-b1cf-b63cc8e496aa_SiteId">
    <vt:lpwstr>81fa766e-a349-4867-8bf4-ab35e250a08f</vt:lpwstr>
  </property>
  <property fmtid="{D5CDD505-2E9C-101B-9397-08002B2CF9AE}" pid="7" name="MSIP_Label_7fea2623-af8f-4fb8-b1cf-b63cc8e496aa_ActionId">
    <vt:lpwstr/>
  </property>
  <property fmtid="{D5CDD505-2E9C-101B-9397-08002B2CF9AE}" pid="8" name="MSIP_Label_7fea2623-af8f-4fb8-b1cf-b63cc8e496aa_ContentBits">
    <vt:lpwstr>0</vt:lpwstr>
  </property>
</Properties>
</file>